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theme/theme7.xml" ContentType="application/vnd.openxmlformats-officedocument.theme+xml"/>
  <Override PartName="/ppt/slideLayouts/slideLayout3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slideLayouts/slideLayout40.xml" ContentType="application/vnd.openxmlformats-officedocument.presentationml.slideLayout+xml"/>
  <Override PartName="/ppt/theme/theme10.xml" ContentType="application/vnd.openxmlformats-officedocument.theme+xml"/>
  <Override PartName="/ppt/slideLayouts/slideLayout41.xml" ContentType="application/vnd.openxmlformats-officedocument.presentationml.slideLayout+xml"/>
  <Override PartName="/ppt/theme/theme11.xml" ContentType="application/vnd.openxmlformats-officedocument.theme+xml"/>
  <Override PartName="/ppt/slideLayouts/slideLayout42.xml" ContentType="application/vnd.openxmlformats-officedocument.presentationml.slideLayout+xml"/>
  <Override PartName="/ppt/theme/theme12.xml" ContentType="application/vnd.openxmlformats-officedocument.theme+xml"/>
  <Override PartName="/ppt/slideLayouts/slideLayout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1" r:id="rId3"/>
    <p:sldMasterId id="2147483684" r:id="rId4"/>
    <p:sldMasterId id="2147483692" r:id="rId5"/>
    <p:sldMasterId id="2147483697" r:id="rId6"/>
    <p:sldMasterId id="2147483699" r:id="rId7"/>
    <p:sldMasterId id="2147483701" r:id="rId8"/>
    <p:sldMasterId id="2147483713" r:id="rId9"/>
    <p:sldMasterId id="2147483715" r:id="rId10"/>
    <p:sldMasterId id="2147483717" r:id="rId11"/>
    <p:sldMasterId id="2147483719" r:id="rId12"/>
    <p:sldMasterId id="2147483721" r:id="rId13"/>
  </p:sldMasterIdLst>
  <p:notesMasterIdLst>
    <p:notesMasterId r:id="rId43"/>
  </p:notesMasterIdLst>
  <p:handoutMasterIdLst>
    <p:handoutMasterId r:id="rId44"/>
  </p:handoutMasterIdLst>
  <p:sldIdLst>
    <p:sldId id="351" r:id="rId14"/>
    <p:sldId id="259" r:id="rId15"/>
    <p:sldId id="257" r:id="rId16"/>
    <p:sldId id="313" r:id="rId17"/>
    <p:sldId id="258" r:id="rId18"/>
    <p:sldId id="274" r:id="rId19"/>
    <p:sldId id="279" r:id="rId20"/>
    <p:sldId id="331" r:id="rId21"/>
    <p:sldId id="332" r:id="rId22"/>
    <p:sldId id="333" r:id="rId23"/>
    <p:sldId id="303" r:id="rId24"/>
    <p:sldId id="310" r:id="rId25"/>
    <p:sldId id="340" r:id="rId26"/>
    <p:sldId id="347" r:id="rId27"/>
    <p:sldId id="290" r:id="rId28"/>
    <p:sldId id="291" r:id="rId29"/>
    <p:sldId id="260" r:id="rId30"/>
    <p:sldId id="293" r:id="rId31"/>
    <p:sldId id="294" r:id="rId32"/>
    <p:sldId id="308" r:id="rId33"/>
    <p:sldId id="296" r:id="rId34"/>
    <p:sldId id="297" r:id="rId35"/>
    <p:sldId id="342" r:id="rId36"/>
    <p:sldId id="343" r:id="rId37"/>
    <p:sldId id="344" r:id="rId38"/>
    <p:sldId id="348" r:id="rId39"/>
    <p:sldId id="349" r:id="rId40"/>
    <p:sldId id="341" r:id="rId41"/>
    <p:sldId id="350" r:id="rId42"/>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6305" autoAdjust="0"/>
  </p:normalViewPr>
  <p:slideViewPr>
    <p:cSldViewPr>
      <p:cViewPr varScale="1">
        <p:scale>
          <a:sx n="66" d="100"/>
          <a:sy n="66" d="100"/>
        </p:scale>
        <p:origin x="1280" y="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viewProps" Target="viewProps.xml"/><Relationship Id="rId20" Type="http://schemas.openxmlformats.org/officeDocument/2006/relationships/slide" Target="slides/slide7.xml"/><Relationship Id="rId41"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37B2F4-38B4-4F31-8186-8677F76CDFDD}"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sv-SE"/>
        </a:p>
      </dgm:t>
    </dgm:pt>
    <dgm:pt modelId="{32C8A61C-2192-47E7-96C3-D7839D9F5504}">
      <dgm:prSet phldrT="[Text]" custT="1">
        <dgm:style>
          <a:lnRef idx="2">
            <a:schemeClr val="dk1">
              <a:shade val="50000"/>
            </a:schemeClr>
          </a:lnRef>
          <a:fillRef idx="1">
            <a:schemeClr val="dk1"/>
          </a:fillRef>
          <a:effectRef idx="0">
            <a:schemeClr val="dk1"/>
          </a:effectRef>
          <a:fontRef idx="minor">
            <a:schemeClr val="lt1"/>
          </a:fontRef>
        </dgm:style>
      </dgm:prSet>
      <dgm:spPr>
        <a:xfrm>
          <a:off x="3255667" y="1407"/>
          <a:ext cx="917753" cy="917753"/>
        </a:xfrm>
        <a:solidFill>
          <a:schemeClr val="tx2"/>
        </a:solidFill>
        <a:ln w="12700" cap="flat" cmpd="sng" algn="ctr">
          <a:solidFill>
            <a:srgbClr val="000000">
              <a:shade val="50000"/>
            </a:srgbClr>
          </a:solidFill>
          <a:prstDash val="solid"/>
          <a:miter lim="800000"/>
        </a:ln>
        <a:effectLst/>
      </dgm:spPr>
      <dgm:t>
        <a:bodyPr/>
        <a:lstStyle/>
        <a:p>
          <a:r>
            <a:rPr lang="sv-SE" sz="1100" dirty="0" smtClean="0">
              <a:solidFill>
                <a:srgbClr val="FFFFFF"/>
              </a:solidFill>
              <a:latin typeface="Calibri"/>
              <a:ea typeface="+mn-ea"/>
              <a:cs typeface="+mn-cs"/>
            </a:rPr>
            <a:t>Funders</a:t>
          </a:r>
          <a:endParaRPr lang="sv-SE" sz="1100" dirty="0">
            <a:solidFill>
              <a:srgbClr val="FFFFFF"/>
            </a:solidFill>
            <a:latin typeface="Calibri"/>
            <a:ea typeface="+mn-ea"/>
            <a:cs typeface="+mn-cs"/>
          </a:endParaRPr>
        </a:p>
      </dgm:t>
    </dgm:pt>
    <dgm:pt modelId="{D083C52A-3831-4F74-A101-4585010644C6}" type="parTrans" cxnId="{43A83A62-BF6B-4934-A46E-B467BDBAA253}">
      <dgm:prSet/>
      <dgm:spPr/>
      <dgm:t>
        <a:bodyPr/>
        <a:lstStyle/>
        <a:p>
          <a:endParaRPr lang="sv-SE"/>
        </a:p>
      </dgm:t>
    </dgm:pt>
    <dgm:pt modelId="{69E2E2CE-4F89-48C9-A1BA-760AC926D052}" type="sibTrans" cxnId="{43A83A62-BF6B-4934-A46E-B467BDBAA253}">
      <dgm:prSet>
        <dgm:style>
          <a:lnRef idx="2">
            <a:schemeClr val="dk1">
              <a:shade val="50000"/>
            </a:schemeClr>
          </a:lnRef>
          <a:fillRef idx="1">
            <a:schemeClr val="dk1"/>
          </a:fillRef>
          <a:effectRef idx="0">
            <a:schemeClr val="dk1"/>
          </a:effectRef>
          <a:fontRef idx="minor">
            <a:schemeClr val="lt1"/>
          </a:fontRef>
        </dgm:style>
      </dgm:prSet>
      <dgm:spPr>
        <a:xfrm rot="1350000">
          <a:off x="4222584" y="566269"/>
          <a:ext cx="243440" cy="309741"/>
        </a:xfrm>
        <a:solidFill>
          <a:srgbClr val="FFFFFF"/>
        </a:solidFill>
        <a:ln w="12700" cap="flat" cmpd="sng" algn="ctr">
          <a:solidFill>
            <a:srgbClr val="FFFFFF"/>
          </a:solidFill>
          <a:prstDash val="solid"/>
          <a:miter lim="800000"/>
        </a:ln>
        <a:effectLst/>
      </dgm:spPr>
      <dgm:t>
        <a:bodyPr/>
        <a:lstStyle/>
        <a:p>
          <a:endParaRPr lang="sv-SE">
            <a:solidFill>
              <a:srgbClr val="FFFFFF"/>
            </a:solidFill>
            <a:latin typeface="Calibri"/>
            <a:ea typeface="+mn-ea"/>
            <a:cs typeface="+mn-cs"/>
          </a:endParaRPr>
        </a:p>
      </dgm:t>
    </dgm:pt>
    <dgm:pt modelId="{E1F37357-D83E-4E39-80ED-F0EA22451D8F}">
      <dgm:prSet phldrT="[Text]" custT="1">
        <dgm:style>
          <a:lnRef idx="1">
            <a:schemeClr val="dk1"/>
          </a:lnRef>
          <a:fillRef idx="3">
            <a:schemeClr val="dk1"/>
          </a:fillRef>
          <a:effectRef idx="2">
            <a:schemeClr val="dk1"/>
          </a:effectRef>
          <a:fontRef idx="minor">
            <a:schemeClr val="lt1"/>
          </a:fontRef>
        </dgm:style>
      </dgm:prSet>
      <dgm:spPr>
        <a:xfrm>
          <a:off x="4527918" y="528391"/>
          <a:ext cx="917753" cy="917753"/>
        </a:xfrm>
        <a:solidFill>
          <a:schemeClr val="tx2"/>
        </a:solidFill>
        <a:ln w="6350" cap="flat" cmpd="sng" algn="ctr">
          <a:solidFill>
            <a:srgbClr val="000000"/>
          </a:solidFill>
          <a:prstDash val="solid"/>
          <a:miter lim="800000"/>
        </a:ln>
        <a:effectLst/>
      </dgm:spPr>
      <dgm:t>
        <a:bodyPr/>
        <a:lstStyle/>
        <a:p>
          <a:r>
            <a:rPr lang="sv-SE" sz="1200" dirty="0" smtClean="0">
              <a:solidFill>
                <a:srgbClr val="FFFFFF"/>
              </a:solidFill>
              <a:latin typeface="Calibri"/>
              <a:ea typeface="+mn-ea"/>
              <a:cs typeface="+mn-cs"/>
            </a:rPr>
            <a:t>Researchers</a:t>
          </a:r>
          <a:endParaRPr lang="sv-SE" sz="1200" dirty="0">
            <a:solidFill>
              <a:srgbClr val="FFFFFF"/>
            </a:solidFill>
            <a:latin typeface="Calibri"/>
            <a:ea typeface="+mn-ea"/>
            <a:cs typeface="+mn-cs"/>
          </a:endParaRPr>
        </a:p>
      </dgm:t>
    </dgm:pt>
    <dgm:pt modelId="{FADDBCCD-4D8B-41B8-9738-C1AEB06974CE}" type="parTrans" cxnId="{937E097A-11D3-4B3E-91B3-DC84D0D6058F}">
      <dgm:prSet/>
      <dgm:spPr/>
      <dgm:t>
        <a:bodyPr/>
        <a:lstStyle/>
        <a:p>
          <a:endParaRPr lang="sv-SE"/>
        </a:p>
      </dgm:t>
    </dgm:pt>
    <dgm:pt modelId="{E01F5AB0-60B0-410A-A505-3C4A0325FF38}" type="sibTrans" cxnId="{937E097A-11D3-4B3E-91B3-DC84D0D6058F}">
      <dgm:prSet>
        <dgm:style>
          <a:lnRef idx="2">
            <a:schemeClr val="dk1">
              <a:shade val="50000"/>
            </a:schemeClr>
          </a:lnRef>
          <a:fillRef idx="1">
            <a:schemeClr val="dk1"/>
          </a:fillRef>
          <a:effectRef idx="0">
            <a:schemeClr val="dk1"/>
          </a:effectRef>
          <a:fontRef idx="minor">
            <a:schemeClr val="lt1"/>
          </a:fontRef>
        </dgm:style>
      </dgm:prSet>
      <dgm:spPr>
        <a:xfrm rot="4050000">
          <a:off x="5125930" y="1462157"/>
          <a:ext cx="243440" cy="309741"/>
        </a:xfrm>
        <a:solidFill>
          <a:srgbClr val="FFFFFF"/>
        </a:solidFill>
        <a:ln w="12700" cap="flat" cmpd="sng" algn="ctr">
          <a:solidFill>
            <a:srgbClr val="FFFFFF"/>
          </a:solidFill>
          <a:prstDash val="solid"/>
          <a:miter lim="800000"/>
        </a:ln>
        <a:effectLst/>
      </dgm:spPr>
      <dgm:t>
        <a:bodyPr/>
        <a:lstStyle/>
        <a:p>
          <a:endParaRPr lang="sv-SE">
            <a:solidFill>
              <a:srgbClr val="FFFFFF"/>
            </a:solidFill>
            <a:latin typeface="Calibri"/>
            <a:ea typeface="+mn-ea"/>
            <a:cs typeface="+mn-cs"/>
          </a:endParaRPr>
        </a:p>
      </dgm:t>
    </dgm:pt>
    <dgm:pt modelId="{4368B911-74F8-4402-B036-BD9E0A6FBD11}">
      <dgm:prSet phldrT="[Text]" custT="1">
        <dgm:style>
          <a:lnRef idx="2">
            <a:schemeClr val="dk1">
              <a:shade val="50000"/>
            </a:schemeClr>
          </a:lnRef>
          <a:fillRef idx="1">
            <a:schemeClr val="dk1"/>
          </a:fillRef>
          <a:effectRef idx="0">
            <a:schemeClr val="dk1"/>
          </a:effectRef>
          <a:fontRef idx="minor">
            <a:schemeClr val="lt1"/>
          </a:fontRef>
        </dgm:style>
      </dgm:prSet>
      <dgm:spPr>
        <a:xfrm>
          <a:off x="5054901" y="1800642"/>
          <a:ext cx="917753" cy="917753"/>
        </a:xfrm>
        <a:solidFill>
          <a:schemeClr val="tx2"/>
        </a:solidFill>
        <a:ln w="12700" cap="flat" cmpd="sng" algn="ctr">
          <a:solidFill>
            <a:srgbClr val="000000">
              <a:shade val="50000"/>
            </a:srgbClr>
          </a:solidFill>
          <a:prstDash val="solid"/>
          <a:miter lim="800000"/>
        </a:ln>
        <a:effectLst/>
      </dgm:spPr>
      <dgm:t>
        <a:bodyPr/>
        <a:lstStyle/>
        <a:p>
          <a:r>
            <a:rPr lang="sv-SE" sz="1200" dirty="0" err="1" smtClean="0">
              <a:solidFill>
                <a:srgbClr val="FFFFFF"/>
              </a:solidFill>
              <a:latin typeface="Calibri"/>
              <a:ea typeface="+mn-ea"/>
              <a:cs typeface="+mn-cs"/>
            </a:rPr>
            <a:t>Politics</a:t>
          </a:r>
          <a:endParaRPr lang="sv-SE" sz="1200" dirty="0">
            <a:solidFill>
              <a:srgbClr val="FFFFFF"/>
            </a:solidFill>
            <a:latin typeface="Calibri"/>
            <a:ea typeface="+mn-ea"/>
            <a:cs typeface="+mn-cs"/>
          </a:endParaRPr>
        </a:p>
      </dgm:t>
    </dgm:pt>
    <dgm:pt modelId="{21D8C67C-7BCB-4760-B42C-8E4F021F7648}" type="parTrans" cxnId="{C8A89555-412C-47DB-A1F2-E5693F2174CE}">
      <dgm:prSet/>
      <dgm:spPr/>
      <dgm:t>
        <a:bodyPr/>
        <a:lstStyle/>
        <a:p>
          <a:endParaRPr lang="sv-SE"/>
        </a:p>
      </dgm:t>
    </dgm:pt>
    <dgm:pt modelId="{B568B0A9-E5DA-4A0C-9D46-98B136D4B2EB}" type="sibTrans" cxnId="{C8A89555-412C-47DB-A1F2-E5693F2174CE}">
      <dgm:prSet>
        <dgm:style>
          <a:lnRef idx="2">
            <a:schemeClr val="dk1">
              <a:shade val="50000"/>
            </a:schemeClr>
          </a:lnRef>
          <a:fillRef idx="1">
            <a:schemeClr val="dk1"/>
          </a:fillRef>
          <a:effectRef idx="0">
            <a:schemeClr val="dk1"/>
          </a:effectRef>
          <a:fontRef idx="minor">
            <a:schemeClr val="lt1"/>
          </a:fontRef>
        </dgm:style>
      </dgm:prSet>
      <dgm:spPr>
        <a:xfrm rot="6750000">
          <a:off x="5131203" y="2734408"/>
          <a:ext cx="243440" cy="309741"/>
        </a:xfrm>
        <a:solidFill>
          <a:srgbClr val="FFFFFF"/>
        </a:solidFill>
        <a:ln w="12700" cap="flat" cmpd="sng" algn="ctr">
          <a:solidFill>
            <a:srgbClr val="FFFFFF"/>
          </a:solidFill>
          <a:prstDash val="solid"/>
          <a:miter lim="800000"/>
        </a:ln>
        <a:effectLst/>
      </dgm:spPr>
      <dgm:t>
        <a:bodyPr/>
        <a:lstStyle/>
        <a:p>
          <a:endParaRPr lang="sv-SE">
            <a:solidFill>
              <a:srgbClr val="FFFFFF"/>
            </a:solidFill>
            <a:latin typeface="Calibri"/>
            <a:ea typeface="+mn-ea"/>
            <a:cs typeface="+mn-cs"/>
          </a:endParaRPr>
        </a:p>
      </dgm:t>
    </dgm:pt>
    <dgm:pt modelId="{380FD611-6AEE-4DAA-B232-25237B3FD4F6}">
      <dgm:prSet phldrT="[Text]" custT="1">
        <dgm:style>
          <a:lnRef idx="2">
            <a:schemeClr val="dk1">
              <a:shade val="50000"/>
            </a:schemeClr>
          </a:lnRef>
          <a:fillRef idx="1">
            <a:schemeClr val="dk1"/>
          </a:fillRef>
          <a:effectRef idx="0">
            <a:schemeClr val="dk1"/>
          </a:effectRef>
          <a:fontRef idx="minor">
            <a:schemeClr val="lt1"/>
          </a:fontRef>
        </dgm:style>
      </dgm:prSet>
      <dgm:spPr>
        <a:xfrm>
          <a:off x="4527918" y="3072893"/>
          <a:ext cx="917753" cy="917753"/>
        </a:xfrm>
        <a:solidFill>
          <a:schemeClr val="tx2"/>
        </a:solidFill>
        <a:ln w="12700" cap="flat" cmpd="sng" algn="ctr">
          <a:solidFill>
            <a:srgbClr val="000000">
              <a:shade val="50000"/>
            </a:srgbClr>
          </a:solidFill>
          <a:prstDash val="solid"/>
          <a:miter lim="800000"/>
        </a:ln>
        <a:effectLst/>
      </dgm:spPr>
      <dgm:t>
        <a:bodyPr/>
        <a:lstStyle/>
        <a:p>
          <a:r>
            <a:rPr lang="sv-SE" sz="1200" dirty="0" err="1" smtClean="0">
              <a:solidFill>
                <a:srgbClr val="FFFFFF"/>
              </a:solidFill>
              <a:latin typeface="Calibri"/>
              <a:ea typeface="+mn-ea"/>
              <a:cs typeface="+mn-cs"/>
            </a:rPr>
            <a:t>Society</a:t>
          </a:r>
          <a:endParaRPr lang="sv-SE" sz="1200" dirty="0">
            <a:solidFill>
              <a:srgbClr val="FFFFFF"/>
            </a:solidFill>
            <a:latin typeface="Calibri"/>
            <a:ea typeface="+mn-ea"/>
            <a:cs typeface="+mn-cs"/>
          </a:endParaRPr>
        </a:p>
      </dgm:t>
    </dgm:pt>
    <dgm:pt modelId="{677F5B73-302F-4A4E-8512-44E872394021}" type="parTrans" cxnId="{056CD2FD-868D-4EF7-8B1C-46B32A2B1D26}">
      <dgm:prSet/>
      <dgm:spPr/>
      <dgm:t>
        <a:bodyPr/>
        <a:lstStyle/>
        <a:p>
          <a:endParaRPr lang="sv-SE"/>
        </a:p>
      </dgm:t>
    </dgm:pt>
    <dgm:pt modelId="{3DA1D722-D930-400C-A60C-365D8833A2BB}" type="sibTrans" cxnId="{056CD2FD-868D-4EF7-8B1C-46B32A2B1D26}">
      <dgm:prSet>
        <dgm:style>
          <a:lnRef idx="2">
            <a:schemeClr val="dk1">
              <a:shade val="50000"/>
            </a:schemeClr>
          </a:lnRef>
          <a:fillRef idx="1">
            <a:schemeClr val="dk1"/>
          </a:fillRef>
          <a:effectRef idx="0">
            <a:schemeClr val="dk1"/>
          </a:effectRef>
          <a:fontRef idx="minor">
            <a:schemeClr val="lt1"/>
          </a:fontRef>
        </dgm:style>
      </dgm:prSet>
      <dgm:spPr>
        <a:xfrm rot="9531788">
          <a:off x="4249282" y="3617825"/>
          <a:ext cx="228668" cy="309741"/>
        </a:xfrm>
        <a:solidFill>
          <a:srgbClr val="FFFFFF"/>
        </a:solidFill>
        <a:ln w="12700" cap="flat" cmpd="sng" algn="ctr">
          <a:solidFill>
            <a:srgbClr val="FFFFFF"/>
          </a:solidFill>
          <a:prstDash val="solid"/>
          <a:miter lim="800000"/>
        </a:ln>
        <a:effectLst/>
      </dgm:spPr>
      <dgm:t>
        <a:bodyPr/>
        <a:lstStyle/>
        <a:p>
          <a:endParaRPr lang="sv-SE">
            <a:solidFill>
              <a:srgbClr val="FFFFFF"/>
            </a:solidFill>
            <a:latin typeface="Calibri"/>
            <a:ea typeface="+mn-ea"/>
            <a:cs typeface="+mn-cs"/>
          </a:endParaRPr>
        </a:p>
      </dgm:t>
    </dgm:pt>
    <dgm:pt modelId="{735121A7-C20B-4ECE-8CE4-72ED9EEB8D88}">
      <dgm:prSet phldrT="[Text]" custT="1">
        <dgm:style>
          <a:lnRef idx="2">
            <a:schemeClr val="dk1">
              <a:shade val="50000"/>
            </a:schemeClr>
          </a:lnRef>
          <a:fillRef idx="1">
            <a:schemeClr val="dk1"/>
          </a:fillRef>
          <a:effectRef idx="0">
            <a:schemeClr val="dk1"/>
          </a:effectRef>
          <a:fontRef idx="minor">
            <a:schemeClr val="lt1"/>
          </a:fontRef>
        </dgm:style>
      </dgm:prSet>
      <dgm:spPr>
        <a:xfrm>
          <a:off x="3269487" y="3559412"/>
          <a:ext cx="917753" cy="917753"/>
        </a:xfrm>
        <a:solidFill>
          <a:schemeClr val="tx2"/>
        </a:solidFill>
        <a:ln w="12700" cap="flat" cmpd="sng" algn="ctr">
          <a:solidFill>
            <a:srgbClr val="000000">
              <a:shade val="50000"/>
            </a:srgbClr>
          </a:solidFill>
          <a:prstDash val="solid"/>
          <a:miter lim="800000"/>
        </a:ln>
        <a:effectLst/>
      </dgm:spPr>
      <dgm:t>
        <a:bodyPr/>
        <a:lstStyle/>
        <a:p>
          <a:r>
            <a:rPr lang="sv-SE" sz="1200" dirty="0" err="1" smtClean="0">
              <a:solidFill>
                <a:srgbClr val="FFFFFF"/>
              </a:solidFill>
              <a:latin typeface="Calibri"/>
              <a:ea typeface="+mn-ea"/>
              <a:cs typeface="+mn-cs"/>
            </a:rPr>
            <a:t>Ethics</a:t>
          </a:r>
          <a:r>
            <a:rPr lang="sv-SE" sz="1200" dirty="0" smtClean="0">
              <a:solidFill>
                <a:srgbClr val="FFFFFF"/>
              </a:solidFill>
              <a:latin typeface="Calibri"/>
              <a:ea typeface="+mn-ea"/>
              <a:cs typeface="+mn-cs"/>
            </a:rPr>
            <a:t> and </a:t>
          </a:r>
          <a:r>
            <a:rPr lang="sv-SE" sz="1200" dirty="0" err="1" smtClean="0">
              <a:solidFill>
                <a:srgbClr val="FFFFFF"/>
              </a:solidFill>
              <a:latin typeface="Calibri"/>
              <a:ea typeface="+mn-ea"/>
              <a:cs typeface="+mn-cs"/>
            </a:rPr>
            <a:t>law</a:t>
          </a:r>
          <a:endParaRPr lang="sv-SE" sz="1200" dirty="0">
            <a:solidFill>
              <a:srgbClr val="FFFFFF"/>
            </a:solidFill>
            <a:latin typeface="Calibri"/>
            <a:ea typeface="+mn-ea"/>
            <a:cs typeface="+mn-cs"/>
          </a:endParaRPr>
        </a:p>
      </dgm:t>
    </dgm:pt>
    <dgm:pt modelId="{421690F6-E20C-4D19-B1D1-94BFAD85A567}" type="parTrans" cxnId="{2E7E215C-15D7-492D-A242-000891E7A55F}">
      <dgm:prSet/>
      <dgm:spPr/>
      <dgm:t>
        <a:bodyPr/>
        <a:lstStyle/>
        <a:p>
          <a:endParaRPr lang="sv-SE"/>
        </a:p>
      </dgm:t>
    </dgm:pt>
    <dgm:pt modelId="{07A98748-C36F-401A-94EB-FF614E990C9B}" type="sibTrans" cxnId="{2E7E215C-15D7-492D-A242-000891E7A55F}">
      <dgm:prSet>
        <dgm:style>
          <a:lnRef idx="2">
            <a:schemeClr val="dk1">
              <a:shade val="50000"/>
            </a:schemeClr>
          </a:lnRef>
          <a:fillRef idx="1">
            <a:schemeClr val="dk1"/>
          </a:fillRef>
          <a:effectRef idx="0">
            <a:schemeClr val="dk1"/>
          </a:effectRef>
          <a:fontRef idx="minor">
            <a:schemeClr val="lt1"/>
          </a:fontRef>
        </dgm:style>
      </dgm:prSet>
      <dgm:spPr>
        <a:xfrm rot="12122986">
          <a:off x="2995396" y="3612754"/>
          <a:ext cx="228202" cy="309741"/>
        </a:xfrm>
        <a:solidFill>
          <a:srgbClr val="FFFFFF"/>
        </a:solidFill>
        <a:ln w="12700" cap="flat" cmpd="sng" algn="ctr">
          <a:solidFill>
            <a:srgbClr val="FFFFFF"/>
          </a:solidFill>
          <a:prstDash val="solid"/>
          <a:miter lim="800000"/>
        </a:ln>
        <a:effectLst/>
      </dgm:spPr>
      <dgm:t>
        <a:bodyPr/>
        <a:lstStyle/>
        <a:p>
          <a:endParaRPr lang="sv-SE">
            <a:solidFill>
              <a:srgbClr val="FFFFFF"/>
            </a:solidFill>
            <a:latin typeface="Calibri"/>
            <a:ea typeface="+mn-ea"/>
            <a:cs typeface="+mn-cs"/>
          </a:endParaRPr>
        </a:p>
      </dgm:t>
    </dgm:pt>
    <dgm:pt modelId="{A4BF27AC-D202-432D-B2A8-DCDCA7C99197}">
      <dgm:prSet phldrT="[Text]" custT="1">
        <dgm:style>
          <a:lnRef idx="2">
            <a:schemeClr val="dk1">
              <a:shade val="50000"/>
            </a:schemeClr>
          </a:lnRef>
          <a:fillRef idx="1">
            <a:schemeClr val="dk1"/>
          </a:fillRef>
          <a:effectRef idx="0">
            <a:schemeClr val="dk1"/>
          </a:effectRef>
          <a:fontRef idx="minor">
            <a:schemeClr val="lt1"/>
          </a:fontRef>
        </dgm:style>
      </dgm:prSet>
      <dgm:spPr>
        <a:xfrm>
          <a:off x="2024334" y="3054053"/>
          <a:ext cx="912687" cy="917753"/>
        </a:xfrm>
        <a:solidFill>
          <a:schemeClr val="tx2"/>
        </a:solidFill>
        <a:ln w="12700" cap="flat" cmpd="sng" algn="ctr">
          <a:solidFill>
            <a:srgbClr val="000000">
              <a:shade val="50000"/>
            </a:srgbClr>
          </a:solidFill>
          <a:prstDash val="solid"/>
          <a:miter lim="800000"/>
        </a:ln>
        <a:effectLst/>
      </dgm:spPr>
      <dgm:t>
        <a:bodyPr/>
        <a:lstStyle/>
        <a:p>
          <a:r>
            <a:rPr lang="sv-SE" sz="800" dirty="0" smtClean="0">
              <a:solidFill>
                <a:srgbClr val="FFFFFF"/>
              </a:solidFill>
              <a:latin typeface="Calibri"/>
              <a:ea typeface="+mn-ea"/>
              <a:cs typeface="+mn-cs"/>
            </a:rPr>
            <a:t>Research </a:t>
          </a:r>
          <a:r>
            <a:rPr lang="sv-SE" sz="800" dirty="0" err="1" smtClean="0">
              <a:solidFill>
                <a:srgbClr val="FFFFFF"/>
              </a:solidFill>
              <a:latin typeface="Calibri"/>
              <a:ea typeface="+mn-ea"/>
              <a:cs typeface="+mn-cs"/>
            </a:rPr>
            <a:t>infrastructures</a:t>
          </a:r>
          <a:endParaRPr lang="sv-SE" sz="800" dirty="0">
            <a:solidFill>
              <a:srgbClr val="FFFFFF"/>
            </a:solidFill>
            <a:latin typeface="Calibri"/>
            <a:ea typeface="+mn-ea"/>
            <a:cs typeface="+mn-cs"/>
          </a:endParaRPr>
        </a:p>
      </dgm:t>
    </dgm:pt>
    <dgm:pt modelId="{7722E8DD-5D5A-445F-9A01-B864423ADCFD}" type="parTrans" cxnId="{C53C18A5-6A9A-4CB6-A826-47AD9890EB12}">
      <dgm:prSet/>
      <dgm:spPr/>
      <dgm:t>
        <a:bodyPr/>
        <a:lstStyle/>
        <a:p>
          <a:endParaRPr lang="sv-SE"/>
        </a:p>
      </dgm:t>
    </dgm:pt>
    <dgm:pt modelId="{E2C3B3DF-7D64-485F-B006-24D5C0F79031}" type="sibTrans" cxnId="{C53C18A5-6A9A-4CB6-A826-47AD9890EB12}">
      <dgm:prSet/>
      <dgm:spPr>
        <a:xfrm rot="14822987">
          <a:off x="2107183" y="2744365"/>
          <a:ext cx="227253" cy="309741"/>
        </a:xfrm>
        <a:noFill/>
        <a:ln>
          <a:noFill/>
        </a:ln>
        <a:effectLst/>
      </dgm:spPr>
      <dgm:t>
        <a:bodyPr/>
        <a:lstStyle/>
        <a:p>
          <a:endParaRPr lang="sv-SE">
            <a:solidFill>
              <a:srgbClr val="FFFFFF"/>
            </a:solidFill>
            <a:latin typeface="Calibri"/>
            <a:ea typeface="+mn-ea"/>
            <a:cs typeface="+mn-cs"/>
          </a:endParaRPr>
        </a:p>
      </dgm:t>
    </dgm:pt>
    <dgm:pt modelId="{8E6A1DAB-325F-4C0E-8E1A-98B356DD0BDD}">
      <dgm:prSet phldrT="[Text]" custT="1">
        <dgm:style>
          <a:lnRef idx="2">
            <a:schemeClr val="dk1">
              <a:shade val="50000"/>
            </a:schemeClr>
          </a:lnRef>
          <a:fillRef idx="1">
            <a:schemeClr val="dk1"/>
          </a:fillRef>
          <a:effectRef idx="0">
            <a:schemeClr val="dk1"/>
          </a:effectRef>
          <a:fontRef idx="minor">
            <a:schemeClr val="lt1"/>
          </a:fontRef>
        </dgm:style>
      </dgm:prSet>
      <dgm:spPr>
        <a:xfrm>
          <a:off x="1496897" y="1814463"/>
          <a:ext cx="917753" cy="917753"/>
        </a:xfrm>
        <a:solidFill>
          <a:schemeClr val="tx2"/>
        </a:solidFill>
        <a:ln w="12700" cap="flat" cmpd="sng" algn="ctr">
          <a:solidFill>
            <a:srgbClr val="000000">
              <a:shade val="50000"/>
            </a:srgbClr>
          </a:solidFill>
          <a:prstDash val="solid"/>
          <a:miter lim="800000"/>
        </a:ln>
        <a:effectLst/>
      </dgm:spPr>
      <dgm:t>
        <a:bodyPr/>
        <a:lstStyle/>
        <a:p>
          <a:r>
            <a:rPr lang="sv-SE" sz="800" dirty="0" smtClean="0">
              <a:solidFill>
                <a:srgbClr val="FFFFFF"/>
              </a:solidFill>
              <a:latin typeface="Calibri"/>
              <a:ea typeface="+mn-ea"/>
              <a:cs typeface="+mn-cs"/>
            </a:rPr>
            <a:t>Research Organisations</a:t>
          </a:r>
          <a:endParaRPr lang="sv-SE" sz="800" dirty="0">
            <a:solidFill>
              <a:srgbClr val="FFFFFF"/>
            </a:solidFill>
            <a:latin typeface="Calibri"/>
            <a:ea typeface="+mn-ea"/>
            <a:cs typeface="+mn-cs"/>
          </a:endParaRPr>
        </a:p>
      </dgm:t>
    </dgm:pt>
    <dgm:pt modelId="{70EEAD0B-3B57-49EF-920C-5523C76EE5B0}" type="parTrans" cxnId="{A199AB5C-0565-401F-86BF-691EB584098C}">
      <dgm:prSet/>
      <dgm:spPr/>
      <dgm:t>
        <a:bodyPr/>
        <a:lstStyle/>
        <a:p>
          <a:endParaRPr lang="sv-SE"/>
        </a:p>
      </dgm:t>
    </dgm:pt>
    <dgm:pt modelId="{BEA4C134-0E42-4A97-965C-09795D753D6A}" type="sibTrans" cxnId="{A199AB5C-0565-401F-86BF-691EB584098C}">
      <dgm:prSet/>
      <dgm:spPr>
        <a:xfrm rot="17443292">
          <a:off x="2075431" y="1481848"/>
          <a:ext cx="242351" cy="309741"/>
        </a:xfrm>
        <a:noFill/>
        <a:ln>
          <a:noFill/>
        </a:ln>
        <a:effectLst/>
      </dgm:spPr>
      <dgm:t>
        <a:bodyPr/>
        <a:lstStyle/>
        <a:p>
          <a:endParaRPr lang="sv-SE">
            <a:solidFill>
              <a:srgbClr val="FFFFFF"/>
            </a:solidFill>
            <a:latin typeface="Calibri"/>
            <a:ea typeface="+mn-ea"/>
            <a:cs typeface="+mn-cs"/>
          </a:endParaRPr>
        </a:p>
      </dgm:t>
    </dgm:pt>
    <dgm:pt modelId="{3CD0719F-D68A-457F-9959-DD9EE970E26D}">
      <dgm:prSet phldrT="[Text]" custT="1">
        <dgm:style>
          <a:lnRef idx="2">
            <a:schemeClr val="dk1">
              <a:shade val="50000"/>
            </a:schemeClr>
          </a:lnRef>
          <a:fillRef idx="1">
            <a:schemeClr val="dk1"/>
          </a:fillRef>
          <a:effectRef idx="0">
            <a:schemeClr val="dk1"/>
          </a:effectRef>
          <a:fontRef idx="minor">
            <a:schemeClr val="lt1"/>
          </a:fontRef>
        </dgm:style>
      </dgm:prSet>
      <dgm:spPr>
        <a:xfrm>
          <a:off x="1983416" y="528391"/>
          <a:ext cx="917753" cy="917753"/>
        </a:xfrm>
        <a:solidFill>
          <a:schemeClr val="tx2"/>
        </a:solidFill>
        <a:ln w="12700" cap="flat" cmpd="sng" algn="ctr">
          <a:solidFill>
            <a:srgbClr val="000000">
              <a:shade val="50000"/>
            </a:srgbClr>
          </a:solidFill>
          <a:prstDash val="solid"/>
          <a:miter lim="800000"/>
        </a:ln>
        <a:effectLst/>
      </dgm:spPr>
      <dgm:t>
        <a:bodyPr/>
        <a:lstStyle/>
        <a:p>
          <a:r>
            <a:rPr lang="sv-SE" sz="1200" dirty="0" smtClean="0">
              <a:solidFill>
                <a:srgbClr val="FFFFFF"/>
              </a:solidFill>
              <a:latin typeface="Calibri"/>
              <a:ea typeface="+mn-ea"/>
              <a:cs typeface="+mn-cs"/>
            </a:rPr>
            <a:t>Publishers</a:t>
          </a:r>
          <a:endParaRPr lang="sv-SE" sz="1200" dirty="0">
            <a:solidFill>
              <a:srgbClr val="FFFFFF"/>
            </a:solidFill>
            <a:latin typeface="Calibri"/>
            <a:ea typeface="+mn-ea"/>
            <a:cs typeface="+mn-cs"/>
          </a:endParaRPr>
        </a:p>
      </dgm:t>
    </dgm:pt>
    <dgm:pt modelId="{94272208-C7EE-43CD-BF47-8587EE1EB583}" type="parTrans" cxnId="{3E34E532-B33A-45E8-B47E-76FF024DBF5F}">
      <dgm:prSet/>
      <dgm:spPr/>
      <dgm:t>
        <a:bodyPr/>
        <a:lstStyle/>
        <a:p>
          <a:endParaRPr lang="sv-SE"/>
        </a:p>
      </dgm:t>
    </dgm:pt>
    <dgm:pt modelId="{D1642888-B9BC-4F31-93D8-33555FB30F25}" type="sibTrans" cxnId="{3E34E532-B33A-45E8-B47E-76FF024DBF5F}">
      <dgm:prSet/>
      <dgm:spPr>
        <a:xfrm rot="20250000">
          <a:off x="2950332" y="571542"/>
          <a:ext cx="243440" cy="309741"/>
        </a:xfrm>
        <a:noFill/>
        <a:ln>
          <a:noFill/>
        </a:ln>
        <a:effectLst/>
      </dgm:spPr>
      <dgm:t>
        <a:bodyPr/>
        <a:lstStyle/>
        <a:p>
          <a:endParaRPr lang="sv-SE">
            <a:solidFill>
              <a:srgbClr val="FFFFFF"/>
            </a:solidFill>
            <a:latin typeface="Calibri"/>
            <a:ea typeface="+mn-ea"/>
            <a:cs typeface="+mn-cs"/>
          </a:endParaRPr>
        </a:p>
      </dgm:t>
    </dgm:pt>
    <dgm:pt modelId="{7737425D-82B1-4B6D-983E-E023285EF4BE}" type="pres">
      <dgm:prSet presAssocID="{0437B2F4-38B4-4F31-8186-8677F76CDFDD}" presName="cycle" presStyleCnt="0">
        <dgm:presLayoutVars>
          <dgm:dir/>
          <dgm:resizeHandles val="exact"/>
        </dgm:presLayoutVars>
      </dgm:prSet>
      <dgm:spPr/>
      <dgm:t>
        <a:bodyPr/>
        <a:lstStyle/>
        <a:p>
          <a:endParaRPr lang="sv-SE"/>
        </a:p>
      </dgm:t>
    </dgm:pt>
    <dgm:pt modelId="{CE711E07-9EB9-4C74-B99D-8AF26FD1149A}" type="pres">
      <dgm:prSet presAssocID="{32C8A61C-2192-47E7-96C3-D7839D9F5504}" presName="node" presStyleLbl="node1" presStyleIdx="0" presStyleCnt="8">
        <dgm:presLayoutVars>
          <dgm:bulletEnabled val="1"/>
        </dgm:presLayoutVars>
      </dgm:prSet>
      <dgm:spPr>
        <a:prstGeom prst="ellipse">
          <a:avLst/>
        </a:prstGeom>
      </dgm:spPr>
      <dgm:t>
        <a:bodyPr/>
        <a:lstStyle/>
        <a:p>
          <a:endParaRPr lang="sv-SE"/>
        </a:p>
      </dgm:t>
    </dgm:pt>
    <dgm:pt modelId="{3EC59BA2-04D6-4229-A082-F45B0FB145F0}" type="pres">
      <dgm:prSet presAssocID="{69E2E2CE-4F89-48C9-A1BA-760AC926D052}" presName="sibTrans" presStyleLbl="sibTrans2D1" presStyleIdx="0" presStyleCnt="8"/>
      <dgm:spPr>
        <a:prstGeom prst="rightArrow">
          <a:avLst>
            <a:gd name="adj1" fmla="val 60000"/>
            <a:gd name="adj2" fmla="val 50000"/>
          </a:avLst>
        </a:prstGeom>
      </dgm:spPr>
      <dgm:t>
        <a:bodyPr/>
        <a:lstStyle/>
        <a:p>
          <a:endParaRPr lang="sv-SE"/>
        </a:p>
      </dgm:t>
    </dgm:pt>
    <dgm:pt modelId="{F6C89F54-A11F-49D5-8DBA-FF29AC69D674}" type="pres">
      <dgm:prSet presAssocID="{69E2E2CE-4F89-48C9-A1BA-760AC926D052}" presName="connectorText" presStyleLbl="sibTrans2D1" presStyleIdx="0" presStyleCnt="8"/>
      <dgm:spPr/>
      <dgm:t>
        <a:bodyPr/>
        <a:lstStyle/>
        <a:p>
          <a:endParaRPr lang="sv-SE"/>
        </a:p>
      </dgm:t>
    </dgm:pt>
    <dgm:pt modelId="{48B3CCB1-34FF-4AA7-B11A-F6475F18A173}" type="pres">
      <dgm:prSet presAssocID="{E1F37357-D83E-4E39-80ED-F0EA22451D8F}" presName="node" presStyleLbl="node1" presStyleIdx="1" presStyleCnt="8">
        <dgm:presLayoutVars>
          <dgm:bulletEnabled val="1"/>
        </dgm:presLayoutVars>
      </dgm:prSet>
      <dgm:spPr>
        <a:prstGeom prst="ellipse">
          <a:avLst/>
        </a:prstGeom>
      </dgm:spPr>
      <dgm:t>
        <a:bodyPr/>
        <a:lstStyle/>
        <a:p>
          <a:endParaRPr lang="sv-SE"/>
        </a:p>
      </dgm:t>
    </dgm:pt>
    <dgm:pt modelId="{33159237-622B-439D-99E3-EF54AD7E6E68}" type="pres">
      <dgm:prSet presAssocID="{E01F5AB0-60B0-410A-A505-3C4A0325FF38}" presName="sibTrans" presStyleLbl="sibTrans2D1" presStyleIdx="1" presStyleCnt="8"/>
      <dgm:spPr>
        <a:prstGeom prst="rightArrow">
          <a:avLst>
            <a:gd name="adj1" fmla="val 60000"/>
            <a:gd name="adj2" fmla="val 50000"/>
          </a:avLst>
        </a:prstGeom>
      </dgm:spPr>
      <dgm:t>
        <a:bodyPr/>
        <a:lstStyle/>
        <a:p>
          <a:endParaRPr lang="sv-SE"/>
        </a:p>
      </dgm:t>
    </dgm:pt>
    <dgm:pt modelId="{4CA1D5D0-AB2E-4D66-9AE8-D5BB03EF440E}" type="pres">
      <dgm:prSet presAssocID="{E01F5AB0-60B0-410A-A505-3C4A0325FF38}" presName="connectorText" presStyleLbl="sibTrans2D1" presStyleIdx="1" presStyleCnt="8"/>
      <dgm:spPr/>
      <dgm:t>
        <a:bodyPr/>
        <a:lstStyle/>
        <a:p>
          <a:endParaRPr lang="sv-SE"/>
        </a:p>
      </dgm:t>
    </dgm:pt>
    <dgm:pt modelId="{377C294D-1862-4C4A-BA31-09B3FFBFE8D8}" type="pres">
      <dgm:prSet presAssocID="{4368B911-74F8-4402-B036-BD9E0A6FBD11}" presName="node" presStyleLbl="node1" presStyleIdx="2" presStyleCnt="8">
        <dgm:presLayoutVars>
          <dgm:bulletEnabled val="1"/>
        </dgm:presLayoutVars>
      </dgm:prSet>
      <dgm:spPr>
        <a:prstGeom prst="ellipse">
          <a:avLst/>
        </a:prstGeom>
      </dgm:spPr>
      <dgm:t>
        <a:bodyPr/>
        <a:lstStyle/>
        <a:p>
          <a:endParaRPr lang="sv-SE"/>
        </a:p>
      </dgm:t>
    </dgm:pt>
    <dgm:pt modelId="{6ACAABB1-41C9-4FFE-BFA1-B681731D1A07}" type="pres">
      <dgm:prSet presAssocID="{B568B0A9-E5DA-4A0C-9D46-98B136D4B2EB}" presName="sibTrans" presStyleLbl="sibTrans2D1" presStyleIdx="2" presStyleCnt="8"/>
      <dgm:spPr>
        <a:prstGeom prst="rightArrow">
          <a:avLst>
            <a:gd name="adj1" fmla="val 60000"/>
            <a:gd name="adj2" fmla="val 50000"/>
          </a:avLst>
        </a:prstGeom>
      </dgm:spPr>
      <dgm:t>
        <a:bodyPr/>
        <a:lstStyle/>
        <a:p>
          <a:endParaRPr lang="sv-SE"/>
        </a:p>
      </dgm:t>
    </dgm:pt>
    <dgm:pt modelId="{8630F235-0E06-4B71-8C2A-83D48B5B93BA}" type="pres">
      <dgm:prSet presAssocID="{B568B0A9-E5DA-4A0C-9D46-98B136D4B2EB}" presName="connectorText" presStyleLbl="sibTrans2D1" presStyleIdx="2" presStyleCnt="8"/>
      <dgm:spPr/>
      <dgm:t>
        <a:bodyPr/>
        <a:lstStyle/>
        <a:p>
          <a:endParaRPr lang="sv-SE"/>
        </a:p>
      </dgm:t>
    </dgm:pt>
    <dgm:pt modelId="{657BCDF7-297C-428A-A03C-092717E81C21}" type="pres">
      <dgm:prSet presAssocID="{380FD611-6AEE-4DAA-B232-25237B3FD4F6}" presName="node" presStyleLbl="node1" presStyleIdx="3" presStyleCnt="8">
        <dgm:presLayoutVars>
          <dgm:bulletEnabled val="1"/>
        </dgm:presLayoutVars>
      </dgm:prSet>
      <dgm:spPr>
        <a:prstGeom prst="ellipse">
          <a:avLst/>
        </a:prstGeom>
      </dgm:spPr>
      <dgm:t>
        <a:bodyPr/>
        <a:lstStyle/>
        <a:p>
          <a:endParaRPr lang="sv-SE"/>
        </a:p>
      </dgm:t>
    </dgm:pt>
    <dgm:pt modelId="{5C6917C0-0769-46A6-9D17-F26F7930FFD3}" type="pres">
      <dgm:prSet presAssocID="{3DA1D722-D930-400C-A60C-365D8833A2BB}" presName="sibTrans" presStyleLbl="sibTrans2D1" presStyleIdx="3" presStyleCnt="8"/>
      <dgm:spPr>
        <a:prstGeom prst="rightArrow">
          <a:avLst>
            <a:gd name="adj1" fmla="val 60000"/>
            <a:gd name="adj2" fmla="val 50000"/>
          </a:avLst>
        </a:prstGeom>
      </dgm:spPr>
      <dgm:t>
        <a:bodyPr/>
        <a:lstStyle/>
        <a:p>
          <a:endParaRPr lang="sv-SE"/>
        </a:p>
      </dgm:t>
    </dgm:pt>
    <dgm:pt modelId="{3CF2BBDB-A621-4A0C-82D3-4455DC94CBE9}" type="pres">
      <dgm:prSet presAssocID="{3DA1D722-D930-400C-A60C-365D8833A2BB}" presName="connectorText" presStyleLbl="sibTrans2D1" presStyleIdx="3" presStyleCnt="8"/>
      <dgm:spPr/>
      <dgm:t>
        <a:bodyPr/>
        <a:lstStyle/>
        <a:p>
          <a:endParaRPr lang="sv-SE"/>
        </a:p>
      </dgm:t>
    </dgm:pt>
    <dgm:pt modelId="{60AAD0B6-F510-4E33-A407-D11FA0B31D44}" type="pres">
      <dgm:prSet presAssocID="{735121A7-C20B-4ECE-8CE4-72ED9EEB8D88}" presName="node" presStyleLbl="node1" presStyleIdx="4" presStyleCnt="8" custRadScaleRad="97754" custRadScaleInc="-2001">
        <dgm:presLayoutVars>
          <dgm:bulletEnabled val="1"/>
        </dgm:presLayoutVars>
      </dgm:prSet>
      <dgm:spPr>
        <a:prstGeom prst="ellipse">
          <a:avLst/>
        </a:prstGeom>
      </dgm:spPr>
      <dgm:t>
        <a:bodyPr/>
        <a:lstStyle/>
        <a:p>
          <a:endParaRPr lang="sv-SE"/>
        </a:p>
      </dgm:t>
    </dgm:pt>
    <dgm:pt modelId="{68E95F61-0DAC-4637-AE81-4EB0C0268A67}" type="pres">
      <dgm:prSet presAssocID="{07A98748-C36F-401A-94EB-FF614E990C9B}" presName="sibTrans" presStyleLbl="sibTrans2D1" presStyleIdx="4" presStyleCnt="8"/>
      <dgm:spPr>
        <a:prstGeom prst="rightArrow">
          <a:avLst>
            <a:gd name="adj1" fmla="val 60000"/>
            <a:gd name="adj2" fmla="val 50000"/>
          </a:avLst>
        </a:prstGeom>
      </dgm:spPr>
      <dgm:t>
        <a:bodyPr/>
        <a:lstStyle/>
        <a:p>
          <a:endParaRPr lang="sv-SE"/>
        </a:p>
      </dgm:t>
    </dgm:pt>
    <dgm:pt modelId="{F982F40F-F08B-409E-AF11-C05BA03A9ED8}" type="pres">
      <dgm:prSet presAssocID="{07A98748-C36F-401A-94EB-FF614E990C9B}" presName="connectorText" presStyleLbl="sibTrans2D1" presStyleIdx="4" presStyleCnt="8"/>
      <dgm:spPr/>
      <dgm:t>
        <a:bodyPr/>
        <a:lstStyle/>
        <a:p>
          <a:endParaRPr lang="sv-SE"/>
        </a:p>
      </dgm:t>
    </dgm:pt>
    <dgm:pt modelId="{58CACADA-DBE9-42A5-8C81-AFAEC14F1BD4}" type="pres">
      <dgm:prSet presAssocID="{A4BF27AC-D202-432D-B2A8-DCDCA7C99197}" presName="node" presStyleLbl="node1" presStyleIdx="5" presStyleCnt="8" custScaleX="99448" custRadScaleRad="97754" custRadScaleInc="-2001">
        <dgm:presLayoutVars>
          <dgm:bulletEnabled val="1"/>
        </dgm:presLayoutVars>
      </dgm:prSet>
      <dgm:spPr>
        <a:prstGeom prst="ellipse">
          <a:avLst/>
        </a:prstGeom>
      </dgm:spPr>
      <dgm:t>
        <a:bodyPr/>
        <a:lstStyle/>
        <a:p>
          <a:endParaRPr lang="sv-SE"/>
        </a:p>
      </dgm:t>
    </dgm:pt>
    <dgm:pt modelId="{EB938258-0352-4729-81E5-CF35AA0E7BBC}" type="pres">
      <dgm:prSet presAssocID="{E2C3B3DF-7D64-485F-B006-24D5C0F79031}" presName="sibTrans" presStyleLbl="sibTrans2D1" presStyleIdx="5" presStyleCnt="8"/>
      <dgm:spPr>
        <a:prstGeom prst="rightArrow">
          <a:avLst>
            <a:gd name="adj1" fmla="val 60000"/>
            <a:gd name="adj2" fmla="val 50000"/>
          </a:avLst>
        </a:prstGeom>
      </dgm:spPr>
      <dgm:t>
        <a:bodyPr/>
        <a:lstStyle/>
        <a:p>
          <a:endParaRPr lang="sv-SE"/>
        </a:p>
      </dgm:t>
    </dgm:pt>
    <dgm:pt modelId="{3ACA5514-723E-4387-A667-1CBBAD6C723F}" type="pres">
      <dgm:prSet presAssocID="{E2C3B3DF-7D64-485F-B006-24D5C0F79031}" presName="connectorText" presStyleLbl="sibTrans2D1" presStyleIdx="5" presStyleCnt="8"/>
      <dgm:spPr/>
      <dgm:t>
        <a:bodyPr/>
        <a:lstStyle/>
        <a:p>
          <a:endParaRPr lang="sv-SE"/>
        </a:p>
      </dgm:t>
    </dgm:pt>
    <dgm:pt modelId="{71F29DD0-6E58-4CE5-B531-A3AE3D33EFBC}" type="pres">
      <dgm:prSet presAssocID="{8E6A1DAB-325F-4C0E-8E1A-98B356DD0BDD}" presName="node" presStyleLbl="node1" presStyleIdx="6" presStyleCnt="8" custRadScaleRad="97754" custRadScaleInc="-2001">
        <dgm:presLayoutVars>
          <dgm:bulletEnabled val="1"/>
        </dgm:presLayoutVars>
      </dgm:prSet>
      <dgm:spPr>
        <a:prstGeom prst="ellipse">
          <a:avLst/>
        </a:prstGeom>
      </dgm:spPr>
      <dgm:t>
        <a:bodyPr/>
        <a:lstStyle/>
        <a:p>
          <a:endParaRPr lang="sv-SE"/>
        </a:p>
      </dgm:t>
    </dgm:pt>
    <dgm:pt modelId="{CF737317-B769-46C3-ABA9-11E8B34F5DAE}" type="pres">
      <dgm:prSet presAssocID="{BEA4C134-0E42-4A97-965C-09795D753D6A}" presName="sibTrans" presStyleLbl="sibTrans2D1" presStyleIdx="6" presStyleCnt="8"/>
      <dgm:spPr>
        <a:prstGeom prst="rightArrow">
          <a:avLst>
            <a:gd name="adj1" fmla="val 60000"/>
            <a:gd name="adj2" fmla="val 50000"/>
          </a:avLst>
        </a:prstGeom>
      </dgm:spPr>
      <dgm:t>
        <a:bodyPr/>
        <a:lstStyle/>
        <a:p>
          <a:endParaRPr lang="sv-SE"/>
        </a:p>
      </dgm:t>
    </dgm:pt>
    <dgm:pt modelId="{03D8C952-AF4D-4297-9454-D80DED8F80B5}" type="pres">
      <dgm:prSet presAssocID="{BEA4C134-0E42-4A97-965C-09795D753D6A}" presName="connectorText" presStyleLbl="sibTrans2D1" presStyleIdx="6" presStyleCnt="8"/>
      <dgm:spPr/>
      <dgm:t>
        <a:bodyPr/>
        <a:lstStyle/>
        <a:p>
          <a:endParaRPr lang="sv-SE"/>
        </a:p>
      </dgm:t>
    </dgm:pt>
    <dgm:pt modelId="{335148A2-C816-45EA-8A27-19676578A2AD}" type="pres">
      <dgm:prSet presAssocID="{3CD0719F-D68A-457F-9959-DD9EE970E26D}" presName="node" presStyleLbl="node1" presStyleIdx="7" presStyleCnt="8">
        <dgm:presLayoutVars>
          <dgm:bulletEnabled val="1"/>
        </dgm:presLayoutVars>
      </dgm:prSet>
      <dgm:spPr>
        <a:prstGeom prst="ellipse">
          <a:avLst/>
        </a:prstGeom>
      </dgm:spPr>
      <dgm:t>
        <a:bodyPr/>
        <a:lstStyle/>
        <a:p>
          <a:endParaRPr lang="sv-SE"/>
        </a:p>
      </dgm:t>
    </dgm:pt>
    <dgm:pt modelId="{866F6477-FDF3-4E95-A094-F80F60D4938A}" type="pres">
      <dgm:prSet presAssocID="{D1642888-B9BC-4F31-93D8-33555FB30F25}" presName="sibTrans" presStyleLbl="sibTrans2D1" presStyleIdx="7" presStyleCnt="8"/>
      <dgm:spPr>
        <a:prstGeom prst="rightArrow">
          <a:avLst>
            <a:gd name="adj1" fmla="val 60000"/>
            <a:gd name="adj2" fmla="val 50000"/>
          </a:avLst>
        </a:prstGeom>
      </dgm:spPr>
      <dgm:t>
        <a:bodyPr/>
        <a:lstStyle/>
        <a:p>
          <a:endParaRPr lang="sv-SE"/>
        </a:p>
      </dgm:t>
    </dgm:pt>
    <dgm:pt modelId="{D707ACF4-50BA-42A0-8A05-1C7508C0F6E4}" type="pres">
      <dgm:prSet presAssocID="{D1642888-B9BC-4F31-93D8-33555FB30F25}" presName="connectorText" presStyleLbl="sibTrans2D1" presStyleIdx="7" presStyleCnt="8"/>
      <dgm:spPr/>
      <dgm:t>
        <a:bodyPr/>
        <a:lstStyle/>
        <a:p>
          <a:endParaRPr lang="sv-SE"/>
        </a:p>
      </dgm:t>
    </dgm:pt>
  </dgm:ptLst>
  <dgm:cxnLst>
    <dgm:cxn modelId="{BE444263-5ADF-4C70-B34A-75787F6C4B91}" type="presOf" srcId="{3DA1D722-D930-400C-A60C-365D8833A2BB}" destId="{3CF2BBDB-A621-4A0C-82D3-4455DC94CBE9}" srcOrd="1" destOrd="0" presId="urn:microsoft.com/office/officeart/2005/8/layout/cycle2"/>
    <dgm:cxn modelId="{9C3FF574-70D3-4340-B7F2-33AB2E601A8F}" type="presOf" srcId="{D1642888-B9BC-4F31-93D8-33555FB30F25}" destId="{D707ACF4-50BA-42A0-8A05-1C7508C0F6E4}" srcOrd="1" destOrd="0" presId="urn:microsoft.com/office/officeart/2005/8/layout/cycle2"/>
    <dgm:cxn modelId="{CA645F0A-3D1F-4ED0-B71A-92EF466D8DE2}" type="presOf" srcId="{32C8A61C-2192-47E7-96C3-D7839D9F5504}" destId="{CE711E07-9EB9-4C74-B99D-8AF26FD1149A}" srcOrd="0" destOrd="0" presId="urn:microsoft.com/office/officeart/2005/8/layout/cycle2"/>
    <dgm:cxn modelId="{6332695A-3CF0-441E-8D7A-CCD634003D78}" type="presOf" srcId="{07A98748-C36F-401A-94EB-FF614E990C9B}" destId="{68E95F61-0DAC-4637-AE81-4EB0C0268A67}" srcOrd="0" destOrd="0" presId="urn:microsoft.com/office/officeart/2005/8/layout/cycle2"/>
    <dgm:cxn modelId="{3E34E532-B33A-45E8-B47E-76FF024DBF5F}" srcId="{0437B2F4-38B4-4F31-8186-8677F76CDFDD}" destId="{3CD0719F-D68A-457F-9959-DD9EE970E26D}" srcOrd="7" destOrd="0" parTransId="{94272208-C7EE-43CD-BF47-8587EE1EB583}" sibTransId="{D1642888-B9BC-4F31-93D8-33555FB30F25}"/>
    <dgm:cxn modelId="{C53C18A5-6A9A-4CB6-A826-47AD9890EB12}" srcId="{0437B2F4-38B4-4F31-8186-8677F76CDFDD}" destId="{A4BF27AC-D202-432D-B2A8-DCDCA7C99197}" srcOrd="5" destOrd="0" parTransId="{7722E8DD-5D5A-445F-9A01-B864423ADCFD}" sibTransId="{E2C3B3DF-7D64-485F-B006-24D5C0F79031}"/>
    <dgm:cxn modelId="{C76927D6-F7C0-406D-90D5-A44B73A96D3C}" type="presOf" srcId="{B568B0A9-E5DA-4A0C-9D46-98B136D4B2EB}" destId="{6ACAABB1-41C9-4FFE-BFA1-B681731D1A07}" srcOrd="0" destOrd="0" presId="urn:microsoft.com/office/officeart/2005/8/layout/cycle2"/>
    <dgm:cxn modelId="{BC464410-4747-4038-B3AD-1954FBBCB569}" type="presOf" srcId="{A4BF27AC-D202-432D-B2A8-DCDCA7C99197}" destId="{58CACADA-DBE9-42A5-8C81-AFAEC14F1BD4}" srcOrd="0" destOrd="0" presId="urn:microsoft.com/office/officeart/2005/8/layout/cycle2"/>
    <dgm:cxn modelId="{C8A89555-412C-47DB-A1F2-E5693F2174CE}" srcId="{0437B2F4-38B4-4F31-8186-8677F76CDFDD}" destId="{4368B911-74F8-4402-B036-BD9E0A6FBD11}" srcOrd="2" destOrd="0" parTransId="{21D8C67C-7BCB-4760-B42C-8E4F021F7648}" sibTransId="{B568B0A9-E5DA-4A0C-9D46-98B136D4B2EB}"/>
    <dgm:cxn modelId="{1005D0A3-6D63-4AF9-A48F-D0F0F48E96DE}" type="presOf" srcId="{D1642888-B9BC-4F31-93D8-33555FB30F25}" destId="{866F6477-FDF3-4E95-A094-F80F60D4938A}" srcOrd="0" destOrd="0" presId="urn:microsoft.com/office/officeart/2005/8/layout/cycle2"/>
    <dgm:cxn modelId="{8376CB20-46D2-45BC-8144-F3DE3707205C}" type="presOf" srcId="{BEA4C134-0E42-4A97-965C-09795D753D6A}" destId="{03D8C952-AF4D-4297-9454-D80DED8F80B5}" srcOrd="1" destOrd="0" presId="urn:microsoft.com/office/officeart/2005/8/layout/cycle2"/>
    <dgm:cxn modelId="{8472E835-150C-46C7-A457-339E16AA8897}" type="presOf" srcId="{E2C3B3DF-7D64-485F-B006-24D5C0F79031}" destId="{3ACA5514-723E-4387-A667-1CBBAD6C723F}" srcOrd="1" destOrd="0" presId="urn:microsoft.com/office/officeart/2005/8/layout/cycle2"/>
    <dgm:cxn modelId="{056CD2FD-868D-4EF7-8B1C-46B32A2B1D26}" srcId="{0437B2F4-38B4-4F31-8186-8677F76CDFDD}" destId="{380FD611-6AEE-4DAA-B232-25237B3FD4F6}" srcOrd="3" destOrd="0" parTransId="{677F5B73-302F-4A4E-8512-44E872394021}" sibTransId="{3DA1D722-D930-400C-A60C-365D8833A2BB}"/>
    <dgm:cxn modelId="{FC93C77D-8E15-46CC-8931-007C2149ADDD}" type="presOf" srcId="{69E2E2CE-4F89-48C9-A1BA-760AC926D052}" destId="{3EC59BA2-04D6-4229-A082-F45B0FB145F0}" srcOrd="0" destOrd="0" presId="urn:microsoft.com/office/officeart/2005/8/layout/cycle2"/>
    <dgm:cxn modelId="{937E097A-11D3-4B3E-91B3-DC84D0D6058F}" srcId="{0437B2F4-38B4-4F31-8186-8677F76CDFDD}" destId="{E1F37357-D83E-4E39-80ED-F0EA22451D8F}" srcOrd="1" destOrd="0" parTransId="{FADDBCCD-4D8B-41B8-9738-C1AEB06974CE}" sibTransId="{E01F5AB0-60B0-410A-A505-3C4A0325FF38}"/>
    <dgm:cxn modelId="{894FDB4B-776D-4157-99AD-03B65A3A79BF}" type="presOf" srcId="{E01F5AB0-60B0-410A-A505-3C4A0325FF38}" destId="{33159237-622B-439D-99E3-EF54AD7E6E68}" srcOrd="0" destOrd="0" presId="urn:microsoft.com/office/officeart/2005/8/layout/cycle2"/>
    <dgm:cxn modelId="{365DF633-2962-4AD9-9ECB-5AB0E21E3504}" type="presOf" srcId="{69E2E2CE-4F89-48C9-A1BA-760AC926D052}" destId="{F6C89F54-A11F-49D5-8DBA-FF29AC69D674}" srcOrd="1" destOrd="0" presId="urn:microsoft.com/office/officeart/2005/8/layout/cycle2"/>
    <dgm:cxn modelId="{A072185A-48D7-472F-80A9-14628DA00F5C}" type="presOf" srcId="{B568B0A9-E5DA-4A0C-9D46-98B136D4B2EB}" destId="{8630F235-0E06-4B71-8C2A-83D48B5B93BA}" srcOrd="1" destOrd="0" presId="urn:microsoft.com/office/officeart/2005/8/layout/cycle2"/>
    <dgm:cxn modelId="{98D69F40-C08C-433C-A682-B12E3F75466A}" type="presOf" srcId="{0437B2F4-38B4-4F31-8186-8677F76CDFDD}" destId="{7737425D-82B1-4B6D-983E-E023285EF4BE}" srcOrd="0" destOrd="0" presId="urn:microsoft.com/office/officeart/2005/8/layout/cycle2"/>
    <dgm:cxn modelId="{A199AB5C-0565-401F-86BF-691EB584098C}" srcId="{0437B2F4-38B4-4F31-8186-8677F76CDFDD}" destId="{8E6A1DAB-325F-4C0E-8E1A-98B356DD0BDD}" srcOrd="6" destOrd="0" parTransId="{70EEAD0B-3B57-49EF-920C-5523C76EE5B0}" sibTransId="{BEA4C134-0E42-4A97-965C-09795D753D6A}"/>
    <dgm:cxn modelId="{FC2F0F16-05FB-46E8-A625-57408854167D}" type="presOf" srcId="{4368B911-74F8-4402-B036-BD9E0A6FBD11}" destId="{377C294D-1862-4C4A-BA31-09B3FFBFE8D8}" srcOrd="0" destOrd="0" presId="urn:microsoft.com/office/officeart/2005/8/layout/cycle2"/>
    <dgm:cxn modelId="{FFA891EA-05D0-499E-80A8-F49B3AE8CF93}" type="presOf" srcId="{E1F37357-D83E-4E39-80ED-F0EA22451D8F}" destId="{48B3CCB1-34FF-4AA7-B11A-F6475F18A173}" srcOrd="0" destOrd="0" presId="urn:microsoft.com/office/officeart/2005/8/layout/cycle2"/>
    <dgm:cxn modelId="{D51F357D-2283-4F98-86D7-307F268BF557}" type="presOf" srcId="{735121A7-C20B-4ECE-8CE4-72ED9EEB8D88}" destId="{60AAD0B6-F510-4E33-A407-D11FA0B31D44}" srcOrd="0" destOrd="0" presId="urn:microsoft.com/office/officeart/2005/8/layout/cycle2"/>
    <dgm:cxn modelId="{8A9EA87C-A313-453C-ADE4-0DFE9E062D67}" type="presOf" srcId="{07A98748-C36F-401A-94EB-FF614E990C9B}" destId="{F982F40F-F08B-409E-AF11-C05BA03A9ED8}" srcOrd="1" destOrd="0" presId="urn:microsoft.com/office/officeart/2005/8/layout/cycle2"/>
    <dgm:cxn modelId="{61A73D4D-BDAC-48BB-B9D0-9BD4E6301290}" type="presOf" srcId="{E2C3B3DF-7D64-485F-B006-24D5C0F79031}" destId="{EB938258-0352-4729-81E5-CF35AA0E7BBC}" srcOrd="0" destOrd="0" presId="urn:microsoft.com/office/officeart/2005/8/layout/cycle2"/>
    <dgm:cxn modelId="{BD03BED2-46A9-4155-93AB-F75D549C105C}" type="presOf" srcId="{E01F5AB0-60B0-410A-A505-3C4A0325FF38}" destId="{4CA1D5D0-AB2E-4D66-9AE8-D5BB03EF440E}" srcOrd="1" destOrd="0" presId="urn:microsoft.com/office/officeart/2005/8/layout/cycle2"/>
    <dgm:cxn modelId="{5E8471AC-B886-4A2C-8587-31ADEEF13DB1}" type="presOf" srcId="{380FD611-6AEE-4DAA-B232-25237B3FD4F6}" destId="{657BCDF7-297C-428A-A03C-092717E81C21}" srcOrd="0" destOrd="0" presId="urn:microsoft.com/office/officeart/2005/8/layout/cycle2"/>
    <dgm:cxn modelId="{784352B5-46B9-4C63-86F7-4E40D1570C51}" type="presOf" srcId="{BEA4C134-0E42-4A97-965C-09795D753D6A}" destId="{CF737317-B769-46C3-ABA9-11E8B34F5DAE}" srcOrd="0" destOrd="0" presId="urn:microsoft.com/office/officeart/2005/8/layout/cycle2"/>
    <dgm:cxn modelId="{FC2098D3-E3EF-4CB8-BB9A-B938BAFF6B5C}" type="presOf" srcId="{3DA1D722-D930-400C-A60C-365D8833A2BB}" destId="{5C6917C0-0769-46A6-9D17-F26F7930FFD3}" srcOrd="0" destOrd="0" presId="urn:microsoft.com/office/officeart/2005/8/layout/cycle2"/>
    <dgm:cxn modelId="{43A83A62-BF6B-4934-A46E-B467BDBAA253}" srcId="{0437B2F4-38B4-4F31-8186-8677F76CDFDD}" destId="{32C8A61C-2192-47E7-96C3-D7839D9F5504}" srcOrd="0" destOrd="0" parTransId="{D083C52A-3831-4F74-A101-4585010644C6}" sibTransId="{69E2E2CE-4F89-48C9-A1BA-760AC926D052}"/>
    <dgm:cxn modelId="{7FA6C0AF-0857-44BF-900E-488DAB97DE11}" type="presOf" srcId="{8E6A1DAB-325F-4C0E-8E1A-98B356DD0BDD}" destId="{71F29DD0-6E58-4CE5-B531-A3AE3D33EFBC}" srcOrd="0" destOrd="0" presId="urn:microsoft.com/office/officeart/2005/8/layout/cycle2"/>
    <dgm:cxn modelId="{981C1179-05B6-465A-B5FA-0BE42C3B625D}" type="presOf" srcId="{3CD0719F-D68A-457F-9959-DD9EE970E26D}" destId="{335148A2-C816-45EA-8A27-19676578A2AD}" srcOrd="0" destOrd="0" presId="urn:microsoft.com/office/officeart/2005/8/layout/cycle2"/>
    <dgm:cxn modelId="{2E7E215C-15D7-492D-A242-000891E7A55F}" srcId="{0437B2F4-38B4-4F31-8186-8677F76CDFDD}" destId="{735121A7-C20B-4ECE-8CE4-72ED9EEB8D88}" srcOrd="4" destOrd="0" parTransId="{421690F6-E20C-4D19-B1D1-94BFAD85A567}" sibTransId="{07A98748-C36F-401A-94EB-FF614E990C9B}"/>
    <dgm:cxn modelId="{EF659133-7F78-41E5-ACC7-AB4BB1D7BD89}" type="presParOf" srcId="{7737425D-82B1-4B6D-983E-E023285EF4BE}" destId="{CE711E07-9EB9-4C74-B99D-8AF26FD1149A}" srcOrd="0" destOrd="0" presId="urn:microsoft.com/office/officeart/2005/8/layout/cycle2"/>
    <dgm:cxn modelId="{19E8CB53-897F-40FF-A509-D76E138A2147}" type="presParOf" srcId="{7737425D-82B1-4B6D-983E-E023285EF4BE}" destId="{3EC59BA2-04D6-4229-A082-F45B0FB145F0}" srcOrd="1" destOrd="0" presId="urn:microsoft.com/office/officeart/2005/8/layout/cycle2"/>
    <dgm:cxn modelId="{A4439B04-7272-4227-BC81-8D8802327D47}" type="presParOf" srcId="{3EC59BA2-04D6-4229-A082-F45B0FB145F0}" destId="{F6C89F54-A11F-49D5-8DBA-FF29AC69D674}" srcOrd="0" destOrd="0" presId="urn:microsoft.com/office/officeart/2005/8/layout/cycle2"/>
    <dgm:cxn modelId="{DCA1EB59-9D48-4D2A-AFFB-EDB31EA5095E}" type="presParOf" srcId="{7737425D-82B1-4B6D-983E-E023285EF4BE}" destId="{48B3CCB1-34FF-4AA7-B11A-F6475F18A173}" srcOrd="2" destOrd="0" presId="urn:microsoft.com/office/officeart/2005/8/layout/cycle2"/>
    <dgm:cxn modelId="{9156CE24-0A57-490B-9E55-556D5148D049}" type="presParOf" srcId="{7737425D-82B1-4B6D-983E-E023285EF4BE}" destId="{33159237-622B-439D-99E3-EF54AD7E6E68}" srcOrd="3" destOrd="0" presId="urn:microsoft.com/office/officeart/2005/8/layout/cycle2"/>
    <dgm:cxn modelId="{7382BAC7-7B95-4157-8EEB-0129FB92E8C0}" type="presParOf" srcId="{33159237-622B-439D-99E3-EF54AD7E6E68}" destId="{4CA1D5D0-AB2E-4D66-9AE8-D5BB03EF440E}" srcOrd="0" destOrd="0" presId="urn:microsoft.com/office/officeart/2005/8/layout/cycle2"/>
    <dgm:cxn modelId="{619C59CA-098D-4C30-96AA-1F0149025CFD}" type="presParOf" srcId="{7737425D-82B1-4B6D-983E-E023285EF4BE}" destId="{377C294D-1862-4C4A-BA31-09B3FFBFE8D8}" srcOrd="4" destOrd="0" presId="urn:microsoft.com/office/officeart/2005/8/layout/cycle2"/>
    <dgm:cxn modelId="{2072635E-5701-4270-8826-95EF8ECE6602}" type="presParOf" srcId="{7737425D-82B1-4B6D-983E-E023285EF4BE}" destId="{6ACAABB1-41C9-4FFE-BFA1-B681731D1A07}" srcOrd="5" destOrd="0" presId="urn:microsoft.com/office/officeart/2005/8/layout/cycle2"/>
    <dgm:cxn modelId="{F74755C2-E59B-403E-8C48-BD0E8601CFA8}" type="presParOf" srcId="{6ACAABB1-41C9-4FFE-BFA1-B681731D1A07}" destId="{8630F235-0E06-4B71-8C2A-83D48B5B93BA}" srcOrd="0" destOrd="0" presId="urn:microsoft.com/office/officeart/2005/8/layout/cycle2"/>
    <dgm:cxn modelId="{CE28A036-E7F2-437C-89A9-087973C3502C}" type="presParOf" srcId="{7737425D-82B1-4B6D-983E-E023285EF4BE}" destId="{657BCDF7-297C-428A-A03C-092717E81C21}" srcOrd="6" destOrd="0" presId="urn:microsoft.com/office/officeart/2005/8/layout/cycle2"/>
    <dgm:cxn modelId="{6B8239E0-B2AA-4131-83C5-EC5CE13B8BCB}" type="presParOf" srcId="{7737425D-82B1-4B6D-983E-E023285EF4BE}" destId="{5C6917C0-0769-46A6-9D17-F26F7930FFD3}" srcOrd="7" destOrd="0" presId="urn:microsoft.com/office/officeart/2005/8/layout/cycle2"/>
    <dgm:cxn modelId="{88DAD83B-BE37-4FCE-B053-DD70E07A1B63}" type="presParOf" srcId="{5C6917C0-0769-46A6-9D17-F26F7930FFD3}" destId="{3CF2BBDB-A621-4A0C-82D3-4455DC94CBE9}" srcOrd="0" destOrd="0" presId="urn:microsoft.com/office/officeart/2005/8/layout/cycle2"/>
    <dgm:cxn modelId="{981DC743-DEA8-469F-9C1E-5DA239ACFC9D}" type="presParOf" srcId="{7737425D-82B1-4B6D-983E-E023285EF4BE}" destId="{60AAD0B6-F510-4E33-A407-D11FA0B31D44}" srcOrd="8" destOrd="0" presId="urn:microsoft.com/office/officeart/2005/8/layout/cycle2"/>
    <dgm:cxn modelId="{23B014E7-A594-4CA4-B55D-5C00453AEA3E}" type="presParOf" srcId="{7737425D-82B1-4B6D-983E-E023285EF4BE}" destId="{68E95F61-0DAC-4637-AE81-4EB0C0268A67}" srcOrd="9" destOrd="0" presId="urn:microsoft.com/office/officeart/2005/8/layout/cycle2"/>
    <dgm:cxn modelId="{DEDE888A-FA02-470C-A226-06444029A2D9}" type="presParOf" srcId="{68E95F61-0DAC-4637-AE81-4EB0C0268A67}" destId="{F982F40F-F08B-409E-AF11-C05BA03A9ED8}" srcOrd="0" destOrd="0" presId="urn:microsoft.com/office/officeart/2005/8/layout/cycle2"/>
    <dgm:cxn modelId="{10E4BCF2-98A7-4D1C-89D7-AE9E9FB21E37}" type="presParOf" srcId="{7737425D-82B1-4B6D-983E-E023285EF4BE}" destId="{58CACADA-DBE9-42A5-8C81-AFAEC14F1BD4}" srcOrd="10" destOrd="0" presId="urn:microsoft.com/office/officeart/2005/8/layout/cycle2"/>
    <dgm:cxn modelId="{10446244-28F4-422E-8070-44E620E233E7}" type="presParOf" srcId="{7737425D-82B1-4B6D-983E-E023285EF4BE}" destId="{EB938258-0352-4729-81E5-CF35AA0E7BBC}" srcOrd="11" destOrd="0" presId="urn:microsoft.com/office/officeart/2005/8/layout/cycle2"/>
    <dgm:cxn modelId="{2015A410-9655-4D51-BF67-8D666630C1E0}" type="presParOf" srcId="{EB938258-0352-4729-81E5-CF35AA0E7BBC}" destId="{3ACA5514-723E-4387-A667-1CBBAD6C723F}" srcOrd="0" destOrd="0" presId="urn:microsoft.com/office/officeart/2005/8/layout/cycle2"/>
    <dgm:cxn modelId="{4DF70B74-7C8F-4C5F-86B0-FB665BE3E1F5}" type="presParOf" srcId="{7737425D-82B1-4B6D-983E-E023285EF4BE}" destId="{71F29DD0-6E58-4CE5-B531-A3AE3D33EFBC}" srcOrd="12" destOrd="0" presId="urn:microsoft.com/office/officeart/2005/8/layout/cycle2"/>
    <dgm:cxn modelId="{DD427593-7591-4829-BEB0-0449CA13C239}" type="presParOf" srcId="{7737425D-82B1-4B6D-983E-E023285EF4BE}" destId="{CF737317-B769-46C3-ABA9-11E8B34F5DAE}" srcOrd="13" destOrd="0" presId="urn:microsoft.com/office/officeart/2005/8/layout/cycle2"/>
    <dgm:cxn modelId="{AF8144E5-5FDF-4489-A797-26F68865AA45}" type="presParOf" srcId="{CF737317-B769-46C3-ABA9-11E8B34F5DAE}" destId="{03D8C952-AF4D-4297-9454-D80DED8F80B5}" srcOrd="0" destOrd="0" presId="urn:microsoft.com/office/officeart/2005/8/layout/cycle2"/>
    <dgm:cxn modelId="{7A1DD197-1925-4B88-8C53-F1106DDF4AC2}" type="presParOf" srcId="{7737425D-82B1-4B6D-983E-E023285EF4BE}" destId="{335148A2-C816-45EA-8A27-19676578A2AD}" srcOrd="14" destOrd="0" presId="urn:microsoft.com/office/officeart/2005/8/layout/cycle2"/>
    <dgm:cxn modelId="{2D5CEA9A-F1D7-48C3-8142-6A7B642B09D5}" type="presParOf" srcId="{7737425D-82B1-4B6D-983E-E023285EF4BE}" destId="{866F6477-FDF3-4E95-A094-F80F60D4938A}" srcOrd="15" destOrd="0" presId="urn:microsoft.com/office/officeart/2005/8/layout/cycle2"/>
    <dgm:cxn modelId="{78E9C41C-3BBB-4BA1-A7C3-F23E65BC9B2F}" type="presParOf" srcId="{866F6477-FDF3-4E95-A094-F80F60D4938A}" destId="{D707ACF4-50BA-42A0-8A05-1C7508C0F6E4}"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00BFF396-CE94-4947-9FDC-15C7F5B02A32}" type="datetimeFigureOut">
              <a:rPr lang="sv-SE" smtClean="0"/>
              <a:t>2019-10-27</a:t>
            </a:fld>
            <a:endParaRPr lang="sv-SE"/>
          </a:p>
        </p:txBody>
      </p:sp>
      <p:sp>
        <p:nvSpPr>
          <p:cNvPr id="4" name="Platshållare för sidfot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210FF047-6B33-4F22-8F90-40A0D6D04922}" type="slidenum">
              <a:rPr lang="sv-SE" smtClean="0"/>
              <a:t>‹#›</a:t>
            </a:fld>
            <a:endParaRPr lang="sv-SE"/>
          </a:p>
        </p:txBody>
      </p:sp>
    </p:spTree>
    <p:extLst>
      <p:ext uri="{BB962C8B-B14F-4D97-AF65-F5344CB8AC3E}">
        <p14:creationId xmlns:p14="http://schemas.microsoft.com/office/powerpoint/2010/main" val="292521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DBBDC045-FAF4-44E8-9AE5-E8E086C2E775}" type="datetimeFigureOut">
              <a:rPr lang="sv-SE" smtClean="0"/>
              <a:pPr/>
              <a:t>2019-10-27</a:t>
            </a:fld>
            <a:endParaRPr lang="sv-SE"/>
          </a:p>
        </p:txBody>
      </p:sp>
      <p:sp>
        <p:nvSpPr>
          <p:cNvPr id="4" name="Platshållare för bildobjekt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E1C62EF6-88D5-443F-8C00-8DF5E801BC7C}" type="slidenum">
              <a:rPr lang="sv-SE" smtClean="0"/>
              <a:pPr/>
              <a:t>‹#›</a:t>
            </a:fld>
            <a:endParaRPr lang="sv-SE"/>
          </a:p>
        </p:txBody>
      </p:sp>
    </p:spTree>
    <p:extLst>
      <p:ext uri="{BB962C8B-B14F-4D97-AF65-F5344CB8AC3E}">
        <p14:creationId xmlns:p14="http://schemas.microsoft.com/office/powerpoint/2010/main" val="2416010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openaccess.blogg.kb.se/2018/06/20/qa-about-the-cancellation-of-the-agreement-with-elsevier-commencing-1-july/#more-4944"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openaccess.blogg.kb.se/2018/07/01/alternative-routes-to-scholarly-articles-and-research-output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kb.se/bibliotek/Forum-for-nationell-bibliotekssamverkan-och-utveckling/Oppen-tillgang-till-vetenskapliga-publikationer/"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noProof="0" dirty="0"/>
              <a:t>This work is © The author and Stockholm University</a:t>
            </a:r>
            <a:r>
              <a:rPr lang="en-GB" baseline="0" noProof="0" dirty="0"/>
              <a:t>. Shared with a Creative Commons license CC-BY 4.0 https://</a:t>
            </a:r>
            <a:r>
              <a:rPr lang="en-GB" baseline="0" noProof="0" dirty="0" err="1"/>
              <a:t>creativecommons.org</a:t>
            </a:r>
            <a:r>
              <a:rPr lang="en-GB" baseline="0" noProof="0" dirty="0"/>
              <a:t>/licenses/by/4.0/</a:t>
            </a:r>
          </a:p>
          <a:p>
            <a:r>
              <a:rPr lang="en-GB" baseline="0" noProof="0" dirty="0"/>
              <a:t>Emoticons used throughout the presentation are from </a:t>
            </a:r>
            <a:r>
              <a:rPr lang="en-GB" baseline="0" noProof="0" dirty="0" err="1"/>
              <a:t>Twemoji</a:t>
            </a:r>
            <a:r>
              <a:rPr lang="en-GB" baseline="0" noProof="0" dirty="0"/>
              <a:t>, via a CC BY 4.0 license. More info: https://</a:t>
            </a:r>
            <a:r>
              <a:rPr lang="en-GB" baseline="0" noProof="0" dirty="0" err="1"/>
              <a:t>github.com</a:t>
            </a:r>
            <a:r>
              <a:rPr lang="en-GB" baseline="0" noProof="0" dirty="0"/>
              <a:t>/twitter/</a:t>
            </a:r>
            <a:r>
              <a:rPr lang="en-GB" baseline="0" noProof="0" dirty="0" err="1"/>
              <a:t>twemoji</a:t>
            </a:r>
            <a:r>
              <a:rPr lang="en-GB" baseline="0" noProof="0" dirty="0"/>
              <a:t> </a:t>
            </a:r>
          </a:p>
          <a:p>
            <a:endParaRPr lang="en-GB" baseline="0" noProof="0" dirty="0"/>
          </a:p>
        </p:txBody>
      </p:sp>
      <p:sp>
        <p:nvSpPr>
          <p:cNvPr id="4" name="Platshållare för bildnummer 3"/>
          <p:cNvSpPr>
            <a:spLocks noGrp="1"/>
          </p:cNvSpPr>
          <p:nvPr>
            <p:ph type="sldNum" sz="quarter" idx="10"/>
          </p:nvPr>
        </p:nvSpPr>
        <p:spPr/>
        <p:txBody>
          <a:bodyPr/>
          <a:lstStyle/>
          <a:p>
            <a:fld id="{FF63B1BC-8643-D541-8FD9-1465BAAA2F03}"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1887243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Clr>
                <a:schemeClr val="accent6"/>
              </a:buClr>
              <a:buSzPct val="100000"/>
              <a:buNone/>
            </a:pPr>
            <a:endParaRPr lang="sv-SE" sz="1200" dirty="0" smtClean="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B4C93-831D-8245-9C1C-EAB8584AE7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0521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endParaRPr lang="en-GB" dirty="0"/>
          </a:p>
        </p:txBody>
      </p:sp>
      <p:sp>
        <p:nvSpPr>
          <p:cNvPr id="4" name="Platshållare för bildnummer 3"/>
          <p:cNvSpPr>
            <a:spLocks noGrp="1"/>
          </p:cNvSpPr>
          <p:nvPr>
            <p:ph type="sldNum" sz="quarter" idx="10"/>
          </p:nvPr>
        </p:nvSpPr>
        <p:spPr/>
        <p:txBody>
          <a:bodyPr/>
          <a:lstStyle/>
          <a:p>
            <a:fld id="{30EFACBC-40F7-4899-93A3-A42F83DBFE01}" type="slidenum">
              <a:rPr lang="en-GB" smtClean="0"/>
              <a:t>18</a:t>
            </a:fld>
            <a:endParaRPr lang="en-GB"/>
          </a:p>
        </p:txBody>
      </p:sp>
    </p:spTree>
    <p:extLst>
      <p:ext uri="{BB962C8B-B14F-4D97-AF65-F5344CB8AC3E}">
        <p14:creationId xmlns:p14="http://schemas.microsoft.com/office/powerpoint/2010/main" val="3353149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dirty="0" smtClean="0"/>
              <a:t>Of</a:t>
            </a:r>
            <a:r>
              <a:rPr lang="en-GB" baseline="0" dirty="0" smtClean="0"/>
              <a:t> course we have received some critical views as well, but then mostly from a “personal” perspective</a:t>
            </a:r>
            <a:endParaRPr lang="en-GB" dirty="0" smtClean="0"/>
          </a:p>
          <a:p>
            <a:pPr marL="171450" indent="-171450">
              <a:buFont typeface="Arial" panose="020B0604020202020204" pitchFamily="34" charset="0"/>
              <a:buChar char="•"/>
            </a:pPr>
            <a:r>
              <a:rPr lang="en-GB" sz="1200" dirty="0" smtClean="0"/>
              <a:t>Elsevier runs all of the important journals in my field of composite materials. It is absolutely vital for me to have access to these in my work.</a:t>
            </a:r>
          </a:p>
          <a:p>
            <a:pPr marL="171450" indent="-171450">
              <a:buFont typeface="Arial" panose="020B0604020202020204" pitchFamily="34" charset="0"/>
              <a:buChar char="•"/>
            </a:pPr>
            <a:r>
              <a:rPr lang="en-GB" sz="1200" dirty="0" smtClean="0"/>
              <a:t>We need access for our research, as it is now we cannot even read our own articles! </a:t>
            </a:r>
          </a:p>
          <a:p>
            <a:pPr marL="171450" indent="-171450">
              <a:buFont typeface="Arial" panose="020B0604020202020204" pitchFamily="34" charset="0"/>
              <a:buChar char="•"/>
            </a:pPr>
            <a:r>
              <a:rPr lang="en-GB" sz="1200" dirty="0" smtClean="0"/>
              <a:t>Not a very good decision. We use these journals daily.</a:t>
            </a:r>
          </a:p>
          <a:p>
            <a:pPr marL="171450" indent="-171450">
              <a:buFont typeface="Arial" panose="020B0604020202020204" pitchFamily="34" charset="0"/>
              <a:buChar char="•"/>
            </a:pPr>
            <a:r>
              <a:rPr lang="en-GB" sz="1200" dirty="0" smtClean="0"/>
              <a:t>You leave us no choice now but to use other means of access to publications (e.g., </a:t>
            </a:r>
            <a:r>
              <a:rPr lang="en-GB" sz="1200" dirty="0" err="1" smtClean="0"/>
              <a:t>sci</a:t>
            </a:r>
            <a:r>
              <a:rPr lang="en-GB" sz="1200" dirty="0" smtClean="0"/>
              <a:t>-hub).</a:t>
            </a:r>
          </a:p>
          <a:p>
            <a:pPr marL="171450" indent="-171450">
              <a:buFont typeface="Arial" panose="020B0604020202020204" pitchFamily="34" charset="0"/>
              <a:buChar char="•"/>
            </a:pPr>
            <a:r>
              <a:rPr lang="en-GB" sz="1200" dirty="0" smtClean="0"/>
              <a:t>Therefore</a:t>
            </a:r>
            <a:r>
              <a:rPr lang="en-GB" sz="1200" baseline="0" dirty="0" smtClean="0"/>
              <a:t> sent replies to all “</a:t>
            </a:r>
            <a:r>
              <a:rPr lang="en-GB" dirty="0" smtClean="0"/>
              <a:t>We are sorry that the cancellation of the subscription has caused you trouble, but it is our strong belief that this action is necessary to take the negotiations with the publisher to the next level. We also would like to point out that the decision to cancel the subscription is based on an unanimous recommendation by the general assembly of SUHF (the Association of Swedish Higher Education Institutions), that is, the decision was taken in total agreement with all Higher Education Institute vice-chancellors in Sweden.” </a:t>
            </a:r>
          </a:p>
          <a:p>
            <a:pPr marL="171450" indent="-171450">
              <a:buFont typeface="Arial" panose="020B0604020202020204" pitchFamily="34" charset="0"/>
              <a:buChar char="•"/>
            </a:pPr>
            <a:r>
              <a:rPr lang="en-GB" dirty="0" smtClean="0"/>
              <a:t>Please find more information here:</a:t>
            </a:r>
          </a:p>
          <a:p>
            <a:pPr lvl="1"/>
            <a:r>
              <a:rPr lang="en-GB" dirty="0" smtClean="0">
                <a:hlinkClick r:id="rId3"/>
              </a:rPr>
              <a:t>http://openaccess.blogg.kb.se/2018/06/20/qa-about-the-cancellation-of-the-agreement-with-elsevier-commencing-1-july/#more-4944</a:t>
            </a:r>
            <a:r>
              <a:rPr lang="en-GB" dirty="0" smtClean="0"/>
              <a:t>	 	</a:t>
            </a:r>
          </a:p>
          <a:p>
            <a:pPr marL="0" indent="0">
              <a:buNone/>
            </a:pPr>
            <a:r>
              <a:rPr lang="en-GB" dirty="0" smtClean="0"/>
              <a:t>Alternative routes to scholarly articles and research outputs:	</a:t>
            </a:r>
          </a:p>
          <a:p>
            <a:pPr lvl="1"/>
            <a:r>
              <a:rPr lang="en-GB" dirty="0" smtClean="0">
                <a:hlinkClick r:id="rId4"/>
              </a:rPr>
              <a:t>http://openaccess.blogg.kb.se/2018/07/01/alternative-routes-to-scholarly-articles-and-research-outputs</a:t>
            </a:r>
            <a:endParaRPr lang="en-GB" dirty="0" smtClean="0"/>
          </a:p>
          <a:p>
            <a:endParaRPr lang="en-GB" dirty="0"/>
          </a:p>
        </p:txBody>
      </p:sp>
      <p:sp>
        <p:nvSpPr>
          <p:cNvPr id="4" name="Platshållare för bildnummer 3"/>
          <p:cNvSpPr>
            <a:spLocks noGrp="1"/>
          </p:cNvSpPr>
          <p:nvPr>
            <p:ph type="sldNum" sz="quarter" idx="10"/>
          </p:nvPr>
        </p:nvSpPr>
        <p:spPr/>
        <p:txBody>
          <a:bodyPr/>
          <a:lstStyle/>
          <a:p>
            <a:fld id="{30EFACBC-40F7-4899-93A3-A42F83DBFE01}" type="slidenum">
              <a:rPr lang="en-GB" smtClean="0"/>
              <a:t>19</a:t>
            </a:fld>
            <a:endParaRPr lang="en-GB"/>
          </a:p>
        </p:txBody>
      </p:sp>
    </p:spTree>
    <p:extLst>
      <p:ext uri="{BB962C8B-B14F-4D97-AF65-F5344CB8AC3E}">
        <p14:creationId xmlns:p14="http://schemas.microsoft.com/office/powerpoint/2010/main" val="503552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dirty="0" smtClean="0"/>
              <a:t>This is why this</a:t>
            </a:r>
            <a:r>
              <a:rPr lang="en-GB" baseline="0" dirty="0" smtClean="0"/>
              <a:t> </a:t>
            </a:r>
            <a:r>
              <a:rPr lang="en-GB" dirty="0" smtClean="0"/>
              <a:t>presentation</a:t>
            </a:r>
            <a:r>
              <a:rPr lang="en-GB" baseline="0" dirty="0" smtClean="0"/>
              <a:t> actually fits into this slot “delivering open access on a large scale to our researchers”</a:t>
            </a:r>
            <a:endParaRPr lang="en-GB" dirty="0"/>
          </a:p>
        </p:txBody>
      </p:sp>
      <p:sp>
        <p:nvSpPr>
          <p:cNvPr id="4" name="Platshållare för bildnummer 3"/>
          <p:cNvSpPr>
            <a:spLocks noGrp="1"/>
          </p:cNvSpPr>
          <p:nvPr>
            <p:ph type="sldNum" sz="quarter" idx="10"/>
          </p:nvPr>
        </p:nvSpPr>
        <p:spPr/>
        <p:txBody>
          <a:bodyPr/>
          <a:lstStyle/>
          <a:p>
            <a:fld id="{30EFACBC-40F7-4899-93A3-A42F83DBFE01}" type="slidenum">
              <a:rPr lang="en-GB" smtClean="0"/>
              <a:t>20</a:t>
            </a:fld>
            <a:endParaRPr lang="en-GB"/>
          </a:p>
        </p:txBody>
      </p:sp>
    </p:spTree>
    <p:extLst>
      <p:ext uri="{BB962C8B-B14F-4D97-AF65-F5344CB8AC3E}">
        <p14:creationId xmlns:p14="http://schemas.microsoft.com/office/powerpoint/2010/main" val="3868664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10"/>
          </p:nvPr>
        </p:nvSpPr>
        <p:spPr/>
        <p:txBody>
          <a:bodyPr/>
          <a:lstStyle/>
          <a:p>
            <a:fld id="{30EFACBC-40F7-4899-93A3-A42F83DBFE01}" type="slidenum">
              <a:rPr lang="en-GB" smtClean="0"/>
              <a:t>21</a:t>
            </a:fld>
            <a:endParaRPr lang="en-GB"/>
          </a:p>
        </p:txBody>
      </p:sp>
    </p:spTree>
    <p:extLst>
      <p:ext uri="{BB962C8B-B14F-4D97-AF65-F5344CB8AC3E}">
        <p14:creationId xmlns:p14="http://schemas.microsoft.com/office/powerpoint/2010/main" val="1155651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10"/>
          </p:nvPr>
        </p:nvSpPr>
        <p:spPr/>
        <p:txBody>
          <a:bodyPr/>
          <a:lstStyle/>
          <a:p>
            <a:fld id="{30EFACBC-40F7-4899-93A3-A42F83DBFE01}" type="slidenum">
              <a:rPr lang="en-GB" smtClean="0"/>
              <a:t>22</a:t>
            </a:fld>
            <a:endParaRPr lang="en-GB"/>
          </a:p>
        </p:txBody>
      </p:sp>
    </p:spTree>
    <p:extLst>
      <p:ext uri="{BB962C8B-B14F-4D97-AF65-F5344CB8AC3E}">
        <p14:creationId xmlns:p14="http://schemas.microsoft.com/office/powerpoint/2010/main" val="1474113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1C62EF6-88D5-443F-8C00-8DF5E801BC7C}" type="slidenum">
              <a:rPr lang="sv-SE" smtClean="0">
                <a:solidFill>
                  <a:prstClr val="black"/>
                </a:solidFill>
              </a:rPr>
              <a:pPr/>
              <a:t>23</a:t>
            </a:fld>
            <a:endParaRPr lang="sv-SE">
              <a:solidFill>
                <a:prstClr val="black"/>
              </a:solidFill>
            </a:endParaRPr>
          </a:p>
        </p:txBody>
      </p:sp>
    </p:spTree>
    <p:extLst>
      <p:ext uri="{BB962C8B-B14F-4D97-AF65-F5344CB8AC3E}">
        <p14:creationId xmlns:p14="http://schemas.microsoft.com/office/powerpoint/2010/main" val="1503636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buClr>
                <a:schemeClr val="accent6"/>
              </a:buClr>
              <a:buSzPct val="100000"/>
            </a:pPr>
            <a:r>
              <a:rPr lang="sv-SE" sz="1200" dirty="0" smtClean="0"/>
              <a:t>Lägg till </a:t>
            </a:r>
            <a:r>
              <a:rPr lang="sv-SE" sz="1200" dirty="0" err="1" smtClean="0"/>
              <a:t>Mou</a:t>
            </a:r>
            <a:r>
              <a:rPr lang="sv-SE" sz="1200" dirty="0" smtClean="0"/>
              <a:t/>
            </a:r>
            <a:br>
              <a:rPr lang="sv-SE" sz="1200" dirty="0" smtClean="0"/>
            </a:br>
            <a:r>
              <a:rPr lang="sv-SE" sz="1200" dirty="0" smtClean="0"/>
              <a:t>Förlänga med vad som kommer nu, förbundsförsamling, styrgrupp mm</a:t>
            </a:r>
          </a:p>
          <a:p>
            <a:pPr>
              <a:buClr>
                <a:schemeClr val="accent6"/>
              </a:buClr>
              <a:buSzPct val="100000"/>
            </a:pPr>
            <a:r>
              <a:rPr lang="sv-SE" sz="1200" dirty="0" smtClean="0"/>
              <a:t>-Omförhandlingarna startade våren 2016</a:t>
            </a:r>
          </a:p>
          <a:p>
            <a:pPr>
              <a:buClr>
                <a:schemeClr val="accent6"/>
              </a:buClr>
              <a:buSzPct val="100000"/>
            </a:pPr>
            <a:endParaRPr lang="sv-SE" sz="1200" dirty="0" smtClean="0"/>
          </a:p>
          <a:p>
            <a:pPr>
              <a:buClr>
                <a:schemeClr val="accent6"/>
              </a:buClr>
              <a:buSzPct val="100000"/>
            </a:pPr>
            <a:r>
              <a:rPr lang="sv-SE" sz="1200" dirty="0" smtClean="0"/>
              <a:t>-Ettårig förlängning av avtalet vid årsskiftet 2016/17 med 3,75 % prisökning</a:t>
            </a:r>
          </a:p>
          <a:p>
            <a:pPr>
              <a:buClr>
                <a:schemeClr val="accent6"/>
              </a:buClr>
              <a:buSzPct val="100000"/>
            </a:pPr>
            <a:endParaRPr lang="sv-SE" sz="1200" dirty="0" smtClean="0"/>
          </a:p>
          <a:p>
            <a:pPr>
              <a:buClr>
                <a:schemeClr val="accent6"/>
              </a:buClr>
              <a:buSzPct val="100000"/>
            </a:pPr>
            <a:r>
              <a:rPr lang="sv-SE" sz="1200" dirty="0" smtClean="0"/>
              <a:t>-Högnivåmöte mellan Elsevier och representanter från regeringen, VR, SUHF och KB under hösten 2017</a:t>
            </a:r>
          </a:p>
          <a:p>
            <a:pPr>
              <a:buClr>
                <a:schemeClr val="accent6"/>
              </a:buClr>
              <a:buSzPct val="100000"/>
            </a:pPr>
            <a:endParaRPr lang="sv-SE" sz="1200" dirty="0" smtClean="0"/>
          </a:p>
          <a:p>
            <a:pPr>
              <a:buClr>
                <a:schemeClr val="accent6"/>
              </a:buClr>
              <a:buSzPct val="100000"/>
            </a:pPr>
            <a:r>
              <a:rPr lang="sv-SE" sz="1200" dirty="0" smtClean="0"/>
              <a:t>-På grund av att förhandlingarna inte kunde slutföras vid årsskiftet, förlängdes avtalet tillsvidare (månad för månad) under 2018 med 3,75 % prisökning</a:t>
            </a:r>
          </a:p>
          <a:p>
            <a:pPr>
              <a:buClr>
                <a:schemeClr val="accent6"/>
              </a:buClr>
              <a:buSzPct val="100000"/>
            </a:pPr>
            <a:endParaRPr lang="sv-SE" sz="1200" dirty="0" smtClean="0"/>
          </a:p>
          <a:p>
            <a:pPr>
              <a:buClr>
                <a:schemeClr val="accent6"/>
              </a:buClr>
              <a:buSzPct val="100000"/>
            </a:pPr>
            <a:r>
              <a:rPr lang="sv-SE" sz="1200" dirty="0" smtClean="0"/>
              <a:t>-SUHF förbundsförsamling diskuterar vägval 14/3</a:t>
            </a:r>
          </a:p>
          <a:p>
            <a:pPr>
              <a:buClr>
                <a:schemeClr val="accent6"/>
              </a:buClr>
              <a:buSzPct val="100000"/>
            </a:pPr>
            <a:endParaRPr lang="sv-SE" sz="1200" dirty="0" smtClean="0"/>
          </a:p>
          <a:p>
            <a:pPr>
              <a:buClr>
                <a:schemeClr val="accent6"/>
              </a:buClr>
              <a:buSzPct val="100000"/>
            </a:pPr>
            <a:r>
              <a:rPr lang="sv-SE" sz="1200" dirty="0" smtClean="0"/>
              <a:t>-6/4 högnivåmöte då Elsevier får besked att modellen som erbjuds inte motsvarar </a:t>
            </a:r>
            <a:r>
              <a:rPr lang="sv-SE" sz="1200" dirty="0" err="1" smtClean="0"/>
              <a:t>Bibsamkonsortiets</a:t>
            </a:r>
            <a:r>
              <a:rPr lang="sv-SE" sz="1200" dirty="0" smtClean="0"/>
              <a:t> krav</a:t>
            </a:r>
            <a:endParaRPr lang="sv-SE" sz="1200" dirty="0" smtClean="0">
              <a:solidFill>
                <a:srgbClr val="FF0000"/>
              </a:solidFill>
            </a:endParaRPr>
          </a:p>
          <a:p>
            <a:pPr>
              <a:buClr>
                <a:schemeClr val="accent6"/>
              </a:buClr>
              <a:buSzPct val="100000"/>
            </a:pPr>
            <a:endParaRPr lang="sv-SE" sz="1200" dirty="0" smtClean="0"/>
          </a:p>
          <a:p>
            <a:pPr>
              <a:buClr>
                <a:schemeClr val="accent6"/>
              </a:buClr>
              <a:buSzPct val="100000"/>
            </a:pPr>
            <a:r>
              <a:rPr lang="sv-SE" sz="1200" dirty="0" smtClean="0"/>
              <a:t>-2/5 förlängning av avtalet sägs upp per 30 juni 2018</a:t>
            </a:r>
          </a:p>
          <a:p>
            <a:pPr>
              <a:buClr>
                <a:schemeClr val="accent6"/>
              </a:buClr>
              <a:buSzPct val="100000"/>
            </a:pPr>
            <a:endParaRPr lang="sv-SE" sz="1200" dirty="0" smtClean="0"/>
          </a:p>
          <a:p>
            <a:pPr>
              <a:buClr>
                <a:schemeClr val="accent6"/>
              </a:buClr>
              <a:buSzPct val="100000"/>
            </a:pPr>
            <a:r>
              <a:rPr lang="sv-SE" sz="1200" dirty="0" smtClean="0"/>
              <a:t>-16/5 pressmeddelande skickas ut</a:t>
            </a:r>
          </a:p>
          <a:p>
            <a:pPr>
              <a:buClr>
                <a:schemeClr val="accent6"/>
              </a:buClr>
              <a:buSzPct val="100000"/>
            </a:pPr>
            <a:endParaRPr lang="sv-SE" sz="1200" dirty="0" smtClean="0"/>
          </a:p>
          <a:p>
            <a:pPr>
              <a:buClr>
                <a:schemeClr val="accent6"/>
              </a:buClr>
              <a:buSzPct val="100000"/>
            </a:pPr>
            <a:r>
              <a:rPr lang="sv-SE" sz="1200" dirty="0" smtClean="0"/>
              <a:t>-18/5 inbokat möte med Elsevier, förhandlingarna återupptas </a:t>
            </a:r>
          </a:p>
          <a:p>
            <a:endParaRPr lang="sv-SE" dirty="0"/>
          </a:p>
        </p:txBody>
      </p:sp>
      <p:sp>
        <p:nvSpPr>
          <p:cNvPr id="4" name="Platshållare för bildnummer 3"/>
          <p:cNvSpPr>
            <a:spLocks noGrp="1"/>
          </p:cNvSpPr>
          <p:nvPr>
            <p:ph type="sldNum" sz="quarter" idx="10"/>
          </p:nvPr>
        </p:nvSpPr>
        <p:spPr/>
        <p:txBody>
          <a:bodyPr/>
          <a:lstStyle/>
          <a:p>
            <a:fld id="{7C7B0315-A274-473D-B123-2C74F40FC293}" type="slidenum">
              <a:rPr lang="en-GB" smtClean="0"/>
              <a:t>26</a:t>
            </a:fld>
            <a:endParaRPr lang="en-GB"/>
          </a:p>
        </p:txBody>
      </p:sp>
    </p:spTree>
    <p:extLst>
      <p:ext uri="{BB962C8B-B14F-4D97-AF65-F5344CB8AC3E}">
        <p14:creationId xmlns:p14="http://schemas.microsoft.com/office/powerpoint/2010/main" val="1669874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 name="Google Shape;7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6215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43000" y="685800"/>
            <a:ext cx="4572000" cy="3429000"/>
          </a:xfrm>
        </p:spPr>
      </p:sp>
      <p:sp>
        <p:nvSpPr>
          <p:cNvPr id="3" name="Platshållare för anteckningar 2"/>
          <p:cNvSpPr>
            <a:spLocks noGrp="1"/>
          </p:cNvSpPr>
          <p:nvPr>
            <p:ph type="body" idx="1"/>
          </p:nvPr>
        </p:nvSpPr>
        <p:spPr/>
        <p:txBody>
          <a:bodyPr/>
          <a:lstStyle/>
          <a:p>
            <a:r>
              <a:rPr lang="en-GB" noProof="0" dirty="0"/>
              <a:t>What are your</a:t>
            </a:r>
            <a:r>
              <a:rPr lang="en-GB" baseline="0" noProof="0" dirty="0"/>
              <a:t> thoughts about our role as a university press. What do you think we should do? What do you think the researchers need? Why do they need it?</a:t>
            </a:r>
            <a:endParaRPr lang="en-GB" noProof="0" dirty="0"/>
          </a:p>
        </p:txBody>
      </p:sp>
      <p:sp>
        <p:nvSpPr>
          <p:cNvPr id="4" name="Platshållare för bildnummer 3"/>
          <p:cNvSpPr>
            <a:spLocks noGrp="1"/>
          </p:cNvSpPr>
          <p:nvPr>
            <p:ph type="sldNum" sz="quarter" idx="10"/>
          </p:nvPr>
        </p:nvSpPr>
        <p:spPr/>
        <p:txBody>
          <a:bodyPr/>
          <a:lstStyle/>
          <a:p>
            <a:fld id="{A9264AB5-3208-46EB-A2CB-53BA67DEFF15}" type="slidenum">
              <a:rPr lang="sv-SE" smtClean="0">
                <a:solidFill>
                  <a:prstClr val="black"/>
                </a:solidFill>
              </a:rPr>
              <a:pPr/>
              <a:t>29</a:t>
            </a:fld>
            <a:endParaRPr lang="sv-SE">
              <a:solidFill>
                <a:prstClr val="black"/>
              </a:solidFill>
            </a:endParaRPr>
          </a:p>
        </p:txBody>
      </p:sp>
    </p:spTree>
    <p:extLst>
      <p:ext uri="{BB962C8B-B14F-4D97-AF65-F5344CB8AC3E}">
        <p14:creationId xmlns:p14="http://schemas.microsoft.com/office/powerpoint/2010/main" val="3528402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4113" cy="3722687"/>
          </a:xfrm>
        </p:spPr>
      </p:sp>
      <p:sp>
        <p:nvSpPr>
          <p:cNvPr id="3" name="Platshållare för anteckningar 2"/>
          <p:cNvSpPr>
            <a:spLocks noGrp="1"/>
          </p:cNvSpPr>
          <p:nvPr>
            <p:ph type="body" idx="1"/>
          </p:nvPr>
        </p:nvSpPr>
        <p:spPr/>
        <p:txBody>
          <a:bodyPr/>
          <a:lstStyle/>
          <a:p>
            <a:r>
              <a:rPr lang="en-US" dirty="0" smtClean="0"/>
              <a:t>The national goal in Sweden is that all scientific publications resulting from research financed with public funds should be published immediately open access and that research data, on which the scholarly publication is based, should be made open access together with the publication. The ambition is that transition to open access to scholarly publications, research data and artistic works should be fully implemented in </a:t>
            </a:r>
            <a:r>
              <a:rPr lang="en-US" b="1" dirty="0" smtClean="0"/>
              <a:t>2026</a:t>
            </a:r>
            <a:r>
              <a:rPr lang="en-US" dirty="0" smtClean="0"/>
              <a:t> at the latest. </a:t>
            </a:r>
            <a:br>
              <a:rPr lang="en-US" dirty="0" smtClean="0"/>
            </a:br>
            <a:endParaRPr lang="en-US" dirty="0" smtClean="0"/>
          </a:p>
          <a:p>
            <a:r>
              <a:rPr lang="en-US" dirty="0" smtClean="0"/>
              <a:t>The Swedish Government states that clear incentives and mechanisms are needed in order to encourage researchers to publish their research output immediately open access</a:t>
            </a:r>
            <a:r>
              <a:rPr lang="en-US" baseline="0" dirty="0" smtClean="0"/>
              <a:t> and that i</a:t>
            </a:r>
            <a:r>
              <a:rPr lang="en-US" dirty="0" smtClean="0"/>
              <a:t>t is a shared.</a:t>
            </a:r>
            <a:r>
              <a:rPr lang="en-US" baseline="0" dirty="0" smtClean="0"/>
              <a:t>  A</a:t>
            </a:r>
            <a:r>
              <a:rPr lang="en-US" dirty="0" smtClean="0"/>
              <a:t>ll stakeholders within the research system have a responsibility to work towards this</a:t>
            </a:r>
            <a:r>
              <a:rPr lang="en-US" baseline="0" dirty="0" smtClean="0"/>
              <a:t> </a:t>
            </a:r>
            <a:r>
              <a:rPr lang="en-US" dirty="0" smtClean="0"/>
              <a:t>goal. Open Access work within</a:t>
            </a:r>
            <a:r>
              <a:rPr lang="en-US" baseline="0" dirty="0" smtClean="0"/>
              <a:t> the process of publications have been going on for many years in Sweden, but quite slowly. The work with Open Access to research data has just recently been speeding up. </a:t>
            </a:r>
          </a:p>
          <a:p>
            <a:endParaRPr lang="en-US" baseline="0" dirty="0" smtClean="0"/>
          </a:p>
        </p:txBody>
      </p:sp>
      <p:sp>
        <p:nvSpPr>
          <p:cNvPr id="4" name="Platshållare för bildnummer 3"/>
          <p:cNvSpPr>
            <a:spLocks noGrp="1"/>
          </p:cNvSpPr>
          <p:nvPr>
            <p:ph type="sldNum" sz="quarter" idx="10"/>
          </p:nvPr>
        </p:nvSpPr>
        <p:spPr/>
        <p:txBody>
          <a:bodyPr/>
          <a:lstStyle/>
          <a:p>
            <a:fld id="{DB4A39E7-41CD-408D-91BA-20E120222A24}" type="slidenum">
              <a:rPr lang="sv-SE" smtClean="0"/>
              <a:t>3</a:t>
            </a:fld>
            <a:endParaRPr lang="sv-SE"/>
          </a:p>
        </p:txBody>
      </p:sp>
    </p:spTree>
    <p:extLst>
      <p:ext uri="{BB962C8B-B14F-4D97-AF65-F5344CB8AC3E}">
        <p14:creationId xmlns:p14="http://schemas.microsoft.com/office/powerpoint/2010/main" val="4092390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5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The National Library of Sweden </a:t>
            </a:r>
            <a:r>
              <a:rPr lang="en-US" dirty="0" smtClean="0"/>
              <a:t>has worked with advancing open access to scholarly output, so that research results should be freely available online for everyone to access without cost, and that the material is free to reuse</a:t>
            </a:r>
            <a:r>
              <a:rPr lang="en-US" baseline="0" dirty="0" smtClean="0"/>
              <a:t> s</a:t>
            </a:r>
            <a:r>
              <a:rPr lang="en-US" dirty="0" smtClean="0"/>
              <a:t>ince 2006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the beginning of 2017 the National Library of Sweden received an appropriation directive from the Swedish Government to act as a national coordinating body in the work towards a transition to open access to scholarly publications.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 </a:t>
            </a:r>
            <a:r>
              <a:rPr lang="en-US" dirty="0" smtClean="0">
                <a:hlinkClick r:id="rId3"/>
              </a:rPr>
              <a:t>open access advisory group</a:t>
            </a:r>
            <a:r>
              <a:rPr lang="en-US" dirty="0" smtClean="0"/>
              <a:t> with representatives from</a:t>
            </a:r>
            <a:r>
              <a:rPr lang="en-US" baseline="0" dirty="0" smtClean="0"/>
              <a:t> the main stakeholders </a:t>
            </a:r>
            <a:r>
              <a:rPr lang="en-US" dirty="0" smtClean="0"/>
              <a:t>has been established - representation from the Association of Swedish Higher Education (SUHF), the Swedish Research Council (VR), the Swedish Society for Humanities and Social Sciences (RJ), Young Academy of Sweden (SUA) and the Association of Swedish Special Libraries. Its role is to support the National Library as coordinating body for open access. The current chair is Astrid </a:t>
            </a:r>
            <a:r>
              <a:rPr lang="en-US" dirty="0" err="1" smtClean="0"/>
              <a:t>Söderbergh</a:t>
            </a:r>
            <a:r>
              <a:rPr lang="en-US" dirty="0" smtClean="0"/>
              <a:t> </a:t>
            </a:r>
            <a:r>
              <a:rPr lang="en-US" dirty="0" err="1" smtClean="0"/>
              <a:t>Widding</a:t>
            </a:r>
            <a:r>
              <a:rPr lang="en-US" dirty="0" smtClean="0"/>
              <a:t>, Vice-chancellor of Stockholm University. </a:t>
            </a:r>
          </a:p>
          <a:p>
            <a:pPr marL="0" indent="0">
              <a:buFont typeface="Arial" panose="020B0604020202020204" pitchFamily="34" charset="0"/>
              <a:buNone/>
            </a:pPr>
            <a:r>
              <a:rPr lang="en-US" dirty="0" smtClean="0"/>
              <a:t/>
            </a:r>
            <a:br>
              <a:rPr lang="en-US" dirty="0" smtClean="0"/>
            </a:br>
            <a:r>
              <a:rPr lang="en-US" dirty="0" smtClean="0"/>
              <a:t>In the Swedish Research Council's report "Proposal to National Guidelines for Open Access to Scientific Information", a number of obstacles to a transition to an open access publishing system were identified. On the basis of this report the National Library of Sweden initiates and coordinates the studies concerning: </a:t>
            </a:r>
            <a:br>
              <a:rPr lang="en-US" dirty="0" smtClean="0"/>
            </a:br>
            <a:endParaRPr lang="en-US" dirty="0" smtClean="0"/>
          </a:p>
          <a:p>
            <a:pPr marL="171450" indent="-171450">
              <a:buFont typeface="Arial" panose="020B0604020202020204" pitchFamily="34" charset="0"/>
              <a:buChar char="•"/>
            </a:pPr>
            <a:r>
              <a:rPr lang="en-US" dirty="0" smtClean="0"/>
              <a:t>The current merit and resource allocation system versus incentives for open access</a:t>
            </a:r>
          </a:p>
          <a:p>
            <a:pPr marL="171450" indent="-171450">
              <a:buFont typeface="Arial" panose="020B0604020202020204" pitchFamily="34" charset="0"/>
              <a:buChar char="•"/>
            </a:pPr>
            <a:r>
              <a:rPr lang="en-US" dirty="0" smtClean="0"/>
              <a:t>Funding for a transition from a subscription-based to an open access publishing system</a:t>
            </a:r>
          </a:p>
          <a:p>
            <a:pPr marL="171450" indent="-171450">
              <a:buFont typeface="Arial" panose="020B0604020202020204" pitchFamily="34" charset="0"/>
              <a:buChar char="•"/>
            </a:pPr>
            <a:r>
              <a:rPr lang="en-US" dirty="0" smtClean="0"/>
              <a:t>Open access to scholarly monographs</a:t>
            </a:r>
          </a:p>
          <a:p>
            <a:pPr marL="171450" indent="-171450">
              <a:buFont typeface="Arial" panose="020B0604020202020204" pitchFamily="34" charset="0"/>
              <a:buChar char="•"/>
            </a:pPr>
            <a:r>
              <a:rPr lang="en-US" dirty="0" smtClean="0"/>
              <a:t>Financial and technical support for converting peer-reviewed and scholarly journals from toll access to open access</a:t>
            </a:r>
          </a:p>
          <a:p>
            <a:pPr marL="171450" indent="-171450">
              <a:buFont typeface="Arial" panose="020B0604020202020204" pitchFamily="34" charset="0"/>
              <a:buChar char="•"/>
            </a:pPr>
            <a:r>
              <a:rPr lang="en-US" dirty="0" smtClean="0"/>
              <a:t>Monitoring of compliance with open access policies and mandates</a:t>
            </a:r>
          </a:p>
          <a:p>
            <a:pPr marL="171450" indent="-171450">
              <a:buFont typeface="Arial" panose="020B0604020202020204" pitchFamily="34" charset="0"/>
              <a:buChar char="•"/>
            </a:pPr>
            <a:endParaRPr lang="en-US" dirty="0" smtClean="0"/>
          </a:p>
          <a:p>
            <a:pPr marL="0" indent="0">
              <a:buFont typeface="Arial" panose="020B0604020202020204" pitchFamily="34" charset="0"/>
              <a:buNone/>
            </a:pPr>
            <a:r>
              <a:rPr lang="en-US" dirty="0" smtClean="0"/>
              <a:t>Five national working groups have been formed on the above topics, with stakeholder representation from Swedish funding agencies, HEIs and researchers.</a:t>
            </a:r>
          </a:p>
          <a:p>
            <a:pPr marL="0" indent="0">
              <a:buFont typeface="Arial" panose="020B0604020202020204" pitchFamily="34" charset="0"/>
              <a:buNone/>
            </a:pPr>
            <a:endParaRPr lang="sv-SE" sz="1200" b="0" dirty="0" smtClean="0"/>
          </a:p>
          <a:p>
            <a:r>
              <a:rPr lang="sv-SE" sz="1200" b="1" dirty="0" smtClean="0"/>
              <a:t>Swedish Research Council is</a:t>
            </a:r>
            <a:r>
              <a:rPr lang="sv-SE" sz="1200" b="1" baseline="0" dirty="0" smtClean="0"/>
              <a:t> the</a:t>
            </a:r>
            <a:r>
              <a:rPr lang="sv-SE" sz="1200" b="1" dirty="0" smtClean="0"/>
              <a:t> national </a:t>
            </a:r>
            <a:r>
              <a:rPr lang="sv-SE" sz="1200" b="1" dirty="0" err="1" smtClean="0"/>
              <a:t>coordinating</a:t>
            </a:r>
            <a:r>
              <a:rPr lang="sv-SE" sz="1200" b="1" dirty="0" smtClean="0"/>
              <a:t> </a:t>
            </a:r>
            <a:r>
              <a:rPr lang="sv-SE" sz="1200" b="1" dirty="0" err="1" smtClean="0"/>
              <a:t>body</a:t>
            </a:r>
            <a:r>
              <a:rPr lang="sv-SE" sz="1200" b="1" dirty="0" smtClean="0"/>
              <a:t> in </a:t>
            </a:r>
            <a:r>
              <a:rPr lang="sv-SE" sz="1200" b="1" dirty="0" err="1" smtClean="0"/>
              <a:t>Open</a:t>
            </a:r>
            <a:r>
              <a:rPr lang="sv-SE" sz="1200" b="1" dirty="0" smtClean="0"/>
              <a:t> Access</a:t>
            </a:r>
            <a:r>
              <a:rPr lang="sv-SE" sz="1200" b="1" baseline="0" dirty="0" smtClean="0"/>
              <a:t> to </a:t>
            </a:r>
            <a:r>
              <a:rPr lang="sv-SE" sz="1200" b="1" dirty="0" smtClean="0"/>
              <a:t>Research Data </a:t>
            </a:r>
            <a:r>
              <a:rPr lang="sv-SE" sz="1200" b="1" dirty="0" err="1" smtClean="0"/>
              <a:t>since</a:t>
            </a:r>
            <a:r>
              <a:rPr lang="sv-SE" sz="1200" b="1" dirty="0" smtClean="0"/>
              <a:t> 2017</a:t>
            </a:r>
          </a:p>
          <a:p>
            <a:endParaRPr lang="sv-SE" sz="12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smtClean="0"/>
              <a:t>Swedish Research Council's report "Proposal to National Guidelines for Open Access to Scientific Information“ (2015)</a:t>
            </a:r>
          </a:p>
          <a:p>
            <a:endParaRPr lang="sv-SE" dirty="0" smtClean="0"/>
          </a:p>
          <a:p>
            <a:r>
              <a:rPr lang="en-US" dirty="0" smtClean="0"/>
              <a:t>Two parallel assignments for OA to publicly funded scientific publications and research data - compliant to FAIR principles (2017)</a:t>
            </a:r>
          </a:p>
          <a:p>
            <a:r>
              <a:rPr lang="en-US" dirty="0" smtClean="0"/>
              <a:t>The National Library of Sweden (NLS) together with</a:t>
            </a:r>
            <a:br>
              <a:rPr lang="en-US" dirty="0" smtClean="0"/>
            </a:br>
            <a:r>
              <a:rPr lang="en-US" dirty="0" smtClean="0"/>
              <a:t>The Swedish Research Council</a:t>
            </a:r>
          </a:p>
          <a:p>
            <a:r>
              <a:rPr lang="en-US" dirty="0" smtClean="0"/>
              <a:t>Report to Ministry of Education in February, 2019</a:t>
            </a:r>
          </a:p>
          <a:p>
            <a:r>
              <a:rPr lang="en-US" dirty="0" smtClean="0"/>
              <a:t>Two processes that are in different phases of development</a:t>
            </a:r>
            <a:r>
              <a:rPr lang="en-US" baseline="0" dirty="0" smtClean="0"/>
              <a:t> and with need of different skill. Two authorities with different history, culture and workflows.</a:t>
            </a:r>
          </a:p>
          <a:p>
            <a:endParaRPr lang="en-US" baseline="0" dirty="0" smtClean="0"/>
          </a:p>
          <a:p>
            <a:r>
              <a:rPr lang="en-US" sz="1200" kern="1200" dirty="0" smtClean="0">
                <a:solidFill>
                  <a:schemeClr val="tx1"/>
                </a:solidFill>
                <a:effectLst/>
                <a:latin typeface="+mn-lt"/>
                <a:ea typeface="+mn-ea"/>
                <a:cs typeface="+mn-cs"/>
              </a:rPr>
              <a:t>Two new assignments from</a:t>
            </a:r>
            <a:r>
              <a:rPr lang="en-US" sz="1200" kern="1200" baseline="0" dirty="0" smtClean="0">
                <a:solidFill>
                  <a:schemeClr val="tx1"/>
                </a:solidFill>
                <a:effectLst/>
                <a:latin typeface="+mn-lt"/>
                <a:ea typeface="+mn-ea"/>
                <a:cs typeface="+mn-cs"/>
              </a:rPr>
              <a:t> the Swedish government </a:t>
            </a:r>
            <a:r>
              <a:rPr lang="en-US" sz="1200" kern="1200" dirty="0" smtClean="0">
                <a:solidFill>
                  <a:schemeClr val="tx1"/>
                </a:solidFill>
                <a:effectLst/>
                <a:latin typeface="+mn-lt"/>
                <a:ea typeface="+mn-ea"/>
                <a:cs typeface="+mn-cs"/>
              </a:rPr>
              <a:t>in 2018 regarding open access to publicly funded scientific publications  </a:t>
            </a:r>
          </a:p>
          <a:p>
            <a:r>
              <a:rPr lang="en-US" sz="1200" kern="1200" dirty="0" smtClean="0">
                <a:solidFill>
                  <a:schemeClr val="tx1"/>
                </a:solidFill>
                <a:effectLst/>
                <a:latin typeface="+mn-lt"/>
                <a:ea typeface="+mn-ea"/>
                <a:cs typeface="+mn-cs"/>
              </a:rPr>
              <a:t>NLS is instructed to monitor and report the total cost of publication for scientific publications in Sweden with a particular attention to costs regarding subscriptions, publication charges (APCs), and administrative expenses.</a:t>
            </a:r>
            <a:endParaRPr lang="sv-S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NLS shall also develop indicators for assessing whether scientific publications meet the national objective that scientific publications which are the result of public funding, should be fully open access by 2026 and propose a method that provides a comprehensive overview of the extent to which scientific publications and research data meet the FAIR principles. There are different national working groups working with this.</a:t>
            </a:r>
          </a:p>
          <a:p>
            <a:endParaRPr lang="sv-SE"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 Swedish Research Council</a:t>
            </a:r>
            <a:r>
              <a:rPr lang="en-US" sz="1200" kern="1200" dirty="0" smtClean="0">
                <a:solidFill>
                  <a:schemeClr val="tx1"/>
                </a:solidFill>
                <a:effectLst/>
                <a:latin typeface="+mn-lt"/>
                <a:ea typeface="+mn-ea"/>
                <a:cs typeface="+mn-cs"/>
              </a:rPr>
              <a:t> has received a parallel assignment from the Government, instructing the council to develop criteria assessing the extent to which research data, partly or fully resulting from public funding, complies with the so-called FAIR principles. </a:t>
            </a:r>
          </a:p>
          <a:p>
            <a:r>
              <a:rPr lang="en-US" sz="1200" kern="1200" dirty="0" smtClean="0">
                <a:solidFill>
                  <a:schemeClr val="tx1"/>
                </a:solidFill>
                <a:effectLst/>
                <a:latin typeface="+mn-lt"/>
                <a:ea typeface="+mn-ea"/>
                <a:cs typeface="+mn-cs"/>
              </a:rPr>
              <a:t>The NLS will consult with the Swedish Research Council regarding this part of the assignment, which shall be reported to the Ministry of Education February, 2019.</a:t>
            </a:r>
            <a:endParaRPr lang="sv-SE"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https://www.vr.se/omvetenskapsradet/regeringsuppdrag/avrapporterade2015/avrapporterade2015/nationellariktlinjerforoppentillgangtillvetenskapliginformation.4.7e727b6e141e9ed702b1307e.html</a:t>
            </a:r>
            <a:endParaRPr lang="sv-SE" sz="1200" kern="1200" dirty="0" smtClean="0">
              <a:solidFill>
                <a:schemeClr val="tx1"/>
              </a:solidFill>
              <a:effectLst/>
              <a:latin typeface="+mn-lt"/>
              <a:ea typeface="+mn-ea"/>
              <a:cs typeface="+mn-cs"/>
            </a:endParaRPr>
          </a:p>
          <a:p>
            <a:endParaRPr lang="sv-SE" dirty="0" smtClean="0"/>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14781110-BFC5-4256-9975-EA50C44165A5}" type="slidenum">
              <a:rPr lang="en-GB" smtClean="0"/>
              <a:t>5</a:t>
            </a:fld>
            <a:endParaRPr lang="en-GB"/>
          </a:p>
        </p:txBody>
      </p:sp>
    </p:spTree>
    <p:extLst>
      <p:ext uri="{BB962C8B-B14F-4D97-AF65-F5344CB8AC3E}">
        <p14:creationId xmlns:p14="http://schemas.microsoft.com/office/powerpoint/2010/main" val="3049833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a:buChar char="•"/>
            </a:pPr>
            <a:r>
              <a:rPr lang="en-GB" baseline="0" noProof="0" dirty="0"/>
              <a:t>It’s a “work in progress”</a:t>
            </a:r>
          </a:p>
          <a:p>
            <a:pPr marL="171450" indent="-171450">
              <a:buFont typeface="Arial"/>
              <a:buChar char="•"/>
            </a:pPr>
            <a:r>
              <a:rPr lang="en-GB" baseline="0" noProof="0" dirty="0"/>
              <a:t>Focus on Journal articles</a:t>
            </a:r>
          </a:p>
          <a:p>
            <a:pPr marL="171450" indent="-171450">
              <a:buFont typeface="Arial"/>
              <a:buChar char="•"/>
            </a:pPr>
            <a:r>
              <a:rPr lang="sv-SE" dirty="0" err="1"/>
              <a:t>Connected</a:t>
            </a:r>
            <a:r>
              <a:rPr lang="sv-SE" dirty="0"/>
              <a:t> to students’ </a:t>
            </a:r>
            <a:r>
              <a:rPr lang="sv-SE" dirty="0" err="1"/>
              <a:t>use</a:t>
            </a:r>
            <a:r>
              <a:rPr lang="sv-SE" dirty="0"/>
              <a:t> </a:t>
            </a:r>
            <a:r>
              <a:rPr lang="sv-SE" dirty="0" err="1"/>
              <a:t>of</a:t>
            </a:r>
            <a:r>
              <a:rPr lang="sv-SE" dirty="0"/>
              <a:t> research material - </a:t>
            </a:r>
            <a:r>
              <a:rPr lang="sv-SE" dirty="0" err="1"/>
              <a:t>should</a:t>
            </a:r>
            <a:r>
              <a:rPr lang="sv-SE" dirty="0"/>
              <a:t> be </a:t>
            </a:r>
            <a:r>
              <a:rPr lang="sv-SE" dirty="0" err="1"/>
              <a:t>able</a:t>
            </a:r>
            <a:r>
              <a:rPr lang="sv-SE" dirty="0"/>
              <a:t> to </a:t>
            </a:r>
            <a:r>
              <a:rPr lang="sv-SE" dirty="0" err="1"/>
              <a:t>continue</a:t>
            </a:r>
            <a:r>
              <a:rPr lang="sv-SE" dirty="0"/>
              <a:t> </a:t>
            </a:r>
            <a:r>
              <a:rPr lang="sv-SE" dirty="0" err="1"/>
              <a:t>after</a:t>
            </a:r>
            <a:r>
              <a:rPr lang="sv-SE" dirty="0"/>
              <a:t> </a:t>
            </a:r>
            <a:r>
              <a:rPr lang="sv-SE" dirty="0" err="1"/>
              <a:t>graduation</a:t>
            </a:r>
            <a:endParaRPr lang="sv-SE" dirty="0"/>
          </a:p>
          <a:p>
            <a:pPr marL="171450" indent="-171450">
              <a:buFont typeface="Arial"/>
              <a:buChar char="•"/>
            </a:pPr>
            <a:r>
              <a:rPr lang="en-GB" baseline="0" noProof="0" dirty="0"/>
              <a:t>Stakeholders coming together – but not enough. More of this in the future.</a:t>
            </a:r>
          </a:p>
        </p:txBody>
      </p:sp>
      <p:sp>
        <p:nvSpPr>
          <p:cNvPr id="4" name="Platshållare för bildnummer 3"/>
          <p:cNvSpPr>
            <a:spLocks noGrp="1"/>
          </p:cNvSpPr>
          <p:nvPr>
            <p:ph type="sldNum" sz="quarter" idx="10"/>
          </p:nvPr>
        </p:nvSpPr>
        <p:spPr/>
        <p:txBody>
          <a:bodyPr/>
          <a:lstStyle/>
          <a:p>
            <a:fld id="{FF63B1BC-8643-D541-8FD9-1465BAAA2F03}"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851316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a:buChar char="•"/>
            </a:pPr>
            <a:r>
              <a:rPr lang="en-GB" baseline="0" noProof="0" dirty="0"/>
              <a:t>Also include putting copies in repositories with proper licensing, works with both version of record or author’s version</a:t>
            </a:r>
          </a:p>
          <a:p>
            <a:r>
              <a:rPr lang="sv-SE" dirty="0" err="1">
                <a:effectLst/>
              </a:rPr>
              <a:t>How</a:t>
            </a:r>
            <a:r>
              <a:rPr lang="sv-SE" dirty="0">
                <a:effectLst/>
              </a:rPr>
              <a:t> do </a:t>
            </a:r>
            <a:r>
              <a:rPr lang="sv-SE" dirty="0" err="1">
                <a:effectLst/>
              </a:rPr>
              <a:t>we</a:t>
            </a:r>
            <a:r>
              <a:rPr lang="sv-SE" dirty="0">
                <a:effectLst/>
              </a:rPr>
              <a:t> get </a:t>
            </a:r>
            <a:r>
              <a:rPr lang="sv-SE" dirty="0" err="1">
                <a:effectLst/>
              </a:rPr>
              <a:t>there</a:t>
            </a:r>
            <a:r>
              <a:rPr lang="sv-SE" dirty="0">
                <a:effectLst/>
              </a:rPr>
              <a:t>?</a:t>
            </a:r>
          </a:p>
          <a:p>
            <a:pPr lvl="1"/>
            <a:r>
              <a:rPr lang="sv-SE" dirty="0">
                <a:effectLst/>
              </a:rPr>
              <a:t>The research </a:t>
            </a:r>
            <a:r>
              <a:rPr lang="sv-SE" dirty="0" err="1">
                <a:effectLst/>
              </a:rPr>
              <a:t>community</a:t>
            </a:r>
            <a:r>
              <a:rPr lang="sv-SE" dirty="0">
                <a:effectLst/>
              </a:rPr>
              <a:t> - </a:t>
            </a:r>
            <a:r>
              <a:rPr lang="sv-SE" dirty="0" err="1">
                <a:effectLst/>
              </a:rPr>
              <a:t>with</a:t>
            </a:r>
            <a:r>
              <a:rPr lang="sv-SE" dirty="0">
                <a:effectLst/>
              </a:rPr>
              <a:t> </a:t>
            </a:r>
            <a:r>
              <a:rPr lang="sv-SE" dirty="0" err="1">
                <a:effectLst/>
              </a:rPr>
              <a:t>decisions</a:t>
            </a:r>
            <a:r>
              <a:rPr lang="sv-SE" dirty="0">
                <a:effectLst/>
              </a:rPr>
              <a:t> on </a:t>
            </a:r>
            <a:r>
              <a:rPr lang="sv-SE" dirty="0" err="1">
                <a:effectLst/>
              </a:rPr>
              <a:t>where</a:t>
            </a:r>
            <a:r>
              <a:rPr lang="sv-SE" dirty="0">
                <a:effectLst/>
              </a:rPr>
              <a:t> to </a:t>
            </a:r>
            <a:r>
              <a:rPr lang="sv-SE" dirty="0" err="1">
                <a:effectLst/>
              </a:rPr>
              <a:t>publish</a:t>
            </a:r>
            <a:r>
              <a:rPr lang="sv-SE" dirty="0">
                <a:effectLst/>
              </a:rPr>
              <a:t> &amp; </a:t>
            </a:r>
            <a:r>
              <a:rPr lang="sv-SE" dirty="0" err="1">
                <a:effectLst/>
              </a:rPr>
              <a:t>editorial</a:t>
            </a:r>
            <a:r>
              <a:rPr lang="sv-SE" dirty="0">
                <a:effectLst/>
              </a:rPr>
              <a:t> </a:t>
            </a:r>
            <a:r>
              <a:rPr lang="sv-SE" dirty="0" err="1">
                <a:effectLst/>
              </a:rPr>
              <a:t>activity</a:t>
            </a:r>
            <a:endParaRPr lang="sv-SE" dirty="0">
              <a:effectLst/>
            </a:endParaRPr>
          </a:p>
          <a:p>
            <a:pPr lvl="1"/>
            <a:r>
              <a:rPr lang="sv-SE" dirty="0" err="1">
                <a:effectLst/>
              </a:rPr>
              <a:t>Universities</a:t>
            </a:r>
            <a:r>
              <a:rPr lang="sv-SE" dirty="0">
                <a:effectLst/>
              </a:rPr>
              <a:t> - read &amp; </a:t>
            </a:r>
            <a:r>
              <a:rPr lang="sv-SE" dirty="0" err="1">
                <a:effectLst/>
              </a:rPr>
              <a:t>publish</a:t>
            </a:r>
            <a:r>
              <a:rPr lang="sv-SE" dirty="0">
                <a:effectLst/>
              </a:rPr>
              <a:t> </a:t>
            </a:r>
            <a:r>
              <a:rPr lang="sv-SE" dirty="0" err="1">
                <a:effectLst/>
              </a:rPr>
              <a:t>agreements</a:t>
            </a:r>
            <a:endParaRPr lang="sv-SE" dirty="0">
              <a:effectLst/>
            </a:endParaRPr>
          </a:p>
          <a:p>
            <a:pPr lvl="1"/>
            <a:r>
              <a:rPr lang="sv-SE" dirty="0">
                <a:effectLst/>
              </a:rPr>
              <a:t>Research funders - support &amp; </a:t>
            </a:r>
            <a:r>
              <a:rPr lang="sv-SE" dirty="0" err="1">
                <a:effectLst/>
              </a:rPr>
              <a:t>require</a:t>
            </a:r>
            <a:r>
              <a:rPr lang="sv-SE" dirty="0">
                <a:effectLst/>
              </a:rPr>
              <a:t> OA publishing</a:t>
            </a:r>
            <a:endParaRPr lang="en-GB" baseline="0" noProof="0" dirty="0"/>
          </a:p>
          <a:p>
            <a:pPr marL="171450" indent="-171450">
              <a:buFont typeface="Arial"/>
              <a:buChar char="•"/>
            </a:pPr>
            <a:endParaRPr lang="en-GB" baseline="0" noProof="0" dirty="0"/>
          </a:p>
        </p:txBody>
      </p:sp>
      <p:sp>
        <p:nvSpPr>
          <p:cNvPr id="4" name="Platshållare för bildnummer 3"/>
          <p:cNvSpPr>
            <a:spLocks noGrp="1"/>
          </p:cNvSpPr>
          <p:nvPr>
            <p:ph type="sldNum" sz="quarter" idx="10"/>
          </p:nvPr>
        </p:nvSpPr>
        <p:spPr/>
        <p:txBody>
          <a:bodyPr/>
          <a:lstStyle/>
          <a:p>
            <a:fld id="{FF63B1BC-8643-D541-8FD9-1465BAAA2F03}"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3099205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a:buChar char="•"/>
            </a:pPr>
            <a:r>
              <a:rPr lang="en-GB" baseline="0" noProof="0" dirty="0"/>
              <a:t>Stakeholders have different roles in the changing landscape </a:t>
            </a:r>
          </a:p>
          <a:p>
            <a:pPr marL="171450" indent="-171450">
              <a:buFont typeface="Arial"/>
              <a:buChar char="•"/>
            </a:pPr>
            <a:r>
              <a:rPr lang="en-GB" baseline="0" noProof="0" dirty="0"/>
              <a:t>Publishers will have to do the most work</a:t>
            </a:r>
          </a:p>
          <a:p>
            <a:pPr marL="171450" indent="-171450">
              <a:buFont typeface="Arial"/>
              <a:buChar char="•"/>
            </a:pPr>
            <a:r>
              <a:rPr lang="en-GB" baseline="0" noProof="0" dirty="0"/>
              <a:t>Society publishers may have a hard time</a:t>
            </a:r>
          </a:p>
          <a:p>
            <a:pPr marL="171450" indent="-171450">
              <a:buFont typeface="Arial"/>
              <a:buChar char="•"/>
            </a:pPr>
            <a:r>
              <a:rPr lang="en-GB" baseline="0" noProof="0" dirty="0"/>
              <a:t>Smaller non-profit journals may struggle with the technological shift (but they would to that anyway)</a:t>
            </a:r>
          </a:p>
          <a:p>
            <a:pPr marL="171450" indent="-171450">
              <a:buFont typeface="Arial"/>
              <a:buChar char="•"/>
            </a:pPr>
            <a:r>
              <a:rPr lang="en-GB" baseline="0" noProof="0" dirty="0"/>
              <a:t>Systems for measuring merit need to be discussed </a:t>
            </a:r>
          </a:p>
        </p:txBody>
      </p:sp>
      <p:sp>
        <p:nvSpPr>
          <p:cNvPr id="4" name="Platshållare för bildnummer 3"/>
          <p:cNvSpPr>
            <a:spLocks noGrp="1"/>
          </p:cNvSpPr>
          <p:nvPr>
            <p:ph type="sldNum" sz="quarter" idx="10"/>
          </p:nvPr>
        </p:nvSpPr>
        <p:spPr/>
        <p:txBody>
          <a:bodyPr/>
          <a:lstStyle/>
          <a:p>
            <a:fld id="{FF63B1BC-8643-D541-8FD9-1465BAAA2F03}"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86718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To support the </a:t>
            </a:r>
            <a:r>
              <a:rPr lang="sv-SE" dirty="0" err="1" smtClean="0"/>
              <a:t>HEIs</a:t>
            </a:r>
            <a:endParaRPr lang="sv-SE" dirty="0" smtClean="0"/>
          </a:p>
          <a:p>
            <a:r>
              <a:rPr lang="sv-SE" dirty="0" err="1" smtClean="0"/>
              <a:t>We</a:t>
            </a:r>
            <a:r>
              <a:rPr lang="sv-SE" dirty="0" smtClean="0"/>
              <a:t> </a:t>
            </a:r>
            <a:r>
              <a:rPr lang="sv-SE" dirty="0" err="1" smtClean="0"/>
              <a:t>negotiate</a:t>
            </a:r>
            <a:r>
              <a:rPr lang="sv-SE" dirty="0" smtClean="0"/>
              <a:t> 50 </a:t>
            </a:r>
            <a:r>
              <a:rPr lang="sv-SE" dirty="0" err="1" smtClean="0"/>
              <a:t>agreements</a:t>
            </a:r>
            <a:r>
              <a:rPr lang="sv-SE" dirty="0" smtClean="0"/>
              <a:t> </a:t>
            </a:r>
            <a:r>
              <a:rPr lang="sv-SE" dirty="0" err="1" smtClean="0"/>
              <a:t>comprising</a:t>
            </a:r>
            <a:r>
              <a:rPr lang="sv-SE" baseline="0" dirty="0" smtClean="0"/>
              <a:t> </a:t>
            </a:r>
            <a:r>
              <a:rPr lang="sv-SE" baseline="0" dirty="0" err="1" smtClean="0"/>
              <a:t>of</a:t>
            </a:r>
            <a:r>
              <a:rPr lang="sv-SE" baseline="0" dirty="0" smtClean="0"/>
              <a:t> approx. 300 e-</a:t>
            </a:r>
            <a:r>
              <a:rPr lang="sv-SE" baseline="0" dirty="0" err="1" smtClean="0"/>
              <a:t>resource</a:t>
            </a:r>
            <a:r>
              <a:rPr lang="sv-SE" baseline="0" dirty="0" smtClean="0"/>
              <a:t> </a:t>
            </a:r>
            <a:r>
              <a:rPr lang="sv-SE" baseline="0" dirty="0" err="1" smtClean="0"/>
              <a:t>packages</a:t>
            </a:r>
            <a:endParaRPr lang="sv-SE" dirty="0"/>
          </a:p>
        </p:txBody>
      </p:sp>
      <p:sp>
        <p:nvSpPr>
          <p:cNvPr id="4" name="Platshållare för bildnummer 3"/>
          <p:cNvSpPr>
            <a:spLocks noGrp="1"/>
          </p:cNvSpPr>
          <p:nvPr>
            <p:ph type="sldNum" sz="quarter" idx="10"/>
          </p:nvPr>
        </p:nvSpPr>
        <p:spPr/>
        <p:txBody>
          <a:bodyPr/>
          <a:lstStyle/>
          <a:p>
            <a:fld id="{DB8B4C93-831D-8245-9C1C-EAB8584AE77E}" type="slidenum">
              <a:rPr lang="en-US" smtClean="0"/>
              <a:t>11</a:t>
            </a:fld>
            <a:endParaRPr lang="en-US"/>
          </a:p>
        </p:txBody>
      </p:sp>
    </p:spTree>
    <p:extLst>
      <p:ext uri="{BB962C8B-B14F-4D97-AF65-F5344CB8AC3E}">
        <p14:creationId xmlns:p14="http://schemas.microsoft.com/office/powerpoint/2010/main" val="148939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0563" y="806450"/>
            <a:ext cx="5367337" cy="4024313"/>
          </a:xfrm>
        </p:spPr>
      </p:sp>
      <p:sp>
        <p:nvSpPr>
          <p:cNvPr id="3" name="Notes Placeholder 2"/>
          <p:cNvSpPr>
            <a:spLocks noGrp="1"/>
          </p:cNvSpPr>
          <p:nvPr>
            <p:ph type="body" idx="1"/>
          </p:nvPr>
        </p:nvSpPr>
        <p:spPr/>
        <p:txBody>
          <a:bodyPr/>
          <a:lstStyle/>
          <a:p>
            <a:pPr>
              <a:spcBef>
                <a:spcPts val="200"/>
              </a:spcBef>
            </a:pPr>
            <a:endParaRPr lang="en-US" dirty="0">
              <a:solidFill>
                <a:schemeClr val="bg1"/>
              </a:solidFill>
            </a:endParaRPr>
          </a:p>
        </p:txBody>
      </p:sp>
      <p:sp>
        <p:nvSpPr>
          <p:cNvPr id="4" name="Slide Number Placeholder 3"/>
          <p:cNvSpPr>
            <a:spLocks noGrp="1"/>
          </p:cNvSpPr>
          <p:nvPr>
            <p:ph type="sldNum" sz="quarter" idx="10"/>
          </p:nvPr>
        </p:nvSpPr>
        <p:spPr/>
        <p:txBody>
          <a:bodyPr/>
          <a:lstStyle/>
          <a:p>
            <a:fld id="{8731FDDB-74AF-466F-B92E-1346EC410FDE}"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1237981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Clr>
                <a:schemeClr val="accent6"/>
              </a:buClr>
              <a:buSzPct val="100000"/>
              <a:buNone/>
            </a:pPr>
            <a:endParaRPr lang="sv-SE" sz="1200" dirty="0" smtClean="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B4C93-831D-8245-9C1C-EAB8584AE7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99504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Bildobjekt 6" descr="SU_PPT_eld.jpg"/>
          <p:cNvPicPr>
            <a:picLocks noChangeAspect="1"/>
          </p:cNvPicPr>
          <p:nvPr userDrawn="1"/>
        </p:nvPicPr>
        <p:blipFill>
          <a:blip r:embed="rId2"/>
          <a:stretch>
            <a:fillRect/>
          </a:stretch>
        </p:blipFill>
        <p:spPr>
          <a:xfrm>
            <a:off x="-2572" y="1562320"/>
            <a:ext cx="7693152" cy="5303520"/>
          </a:xfrm>
          <a:prstGeom prst="rect">
            <a:avLst/>
          </a:prstGeom>
        </p:spPr>
      </p:pic>
      <p:sp>
        <p:nvSpPr>
          <p:cNvPr id="2" name="Rubrik 1"/>
          <p:cNvSpPr>
            <a:spLocks noGrp="1"/>
          </p:cNvSpPr>
          <p:nvPr>
            <p:ph type="ctrTitle"/>
          </p:nvPr>
        </p:nvSpPr>
        <p:spPr>
          <a:xfrm>
            <a:off x="1008000" y="2437200"/>
            <a:ext cx="6634800" cy="1425600"/>
          </a:xfrm>
        </p:spPr>
        <p:txBody>
          <a:bodyPr lIns="72000" tIns="36000" rIns="72000" bIns="36000" anchor="t" anchorCtr="0">
            <a:noAutofit/>
          </a:bodyPr>
          <a:lstStyle>
            <a:lvl1pPr algn="l">
              <a:defRPr sz="4400" b="0">
                <a:solidFill>
                  <a:srgbClr val="002F5F"/>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1008000" y="3862800"/>
            <a:ext cx="6634800" cy="1166400"/>
          </a:xfrm>
        </p:spPr>
        <p:txBody>
          <a:bodyPr>
            <a:normAutofit/>
          </a:bodyPr>
          <a:lstStyle>
            <a:lvl1pPr marL="0" indent="0" algn="l">
              <a:lnSpc>
                <a:spcPts val="4200"/>
              </a:lnSpc>
              <a:buNone/>
              <a:defRPr sz="2800">
                <a:solidFill>
                  <a:srgbClr val="002F5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3681225D-9E13-4724-8692-A2F728DA0F01}" type="datetime1">
              <a:rPr lang="sv-SE" smtClean="0"/>
              <a:pPr/>
              <a:t>2019-10-27</a:t>
            </a:fld>
            <a:endParaRPr lang="sv-SE"/>
          </a:p>
        </p:txBody>
      </p:sp>
      <p:sp>
        <p:nvSpPr>
          <p:cNvPr id="5" name="Platshållare för sidfot 4"/>
          <p:cNvSpPr>
            <a:spLocks noGrp="1"/>
          </p:cNvSpPr>
          <p:nvPr>
            <p:ph type="ftr" sz="quarter" idx="11"/>
          </p:nvPr>
        </p:nvSpPr>
        <p:spPr/>
        <p:txBody>
          <a:bodyPr/>
          <a:lstStyle>
            <a:lvl1pPr algn="l">
              <a:defRPr/>
            </a:lvl1pPr>
          </a:lstStyle>
          <a:p>
            <a:r>
              <a:rPr lang="sv-SE" smtClean="0"/>
              <a:t>/ Namn Namn, Institution eller liknande</a:t>
            </a:r>
            <a:endParaRPr lang="sv-SE"/>
          </a:p>
        </p:txBody>
      </p:sp>
      <p:sp>
        <p:nvSpPr>
          <p:cNvPr id="6" name="Platshållare för bildnummer 5"/>
          <p:cNvSpPr>
            <a:spLocks noGrp="1"/>
          </p:cNvSpPr>
          <p:nvPr>
            <p:ph type="sldNum" sz="quarter" idx="12"/>
          </p:nvPr>
        </p:nvSpPr>
        <p:spPr/>
        <p:txBody>
          <a:bodyPr/>
          <a:lstStyle/>
          <a:p>
            <a:fld id="{F6836F3A-E639-40A3-8AEB-E900244604F0}" type="slidenum">
              <a:rPr lang="sv-SE" smtClean="0"/>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72264" y="285728"/>
            <a:ext cx="2114536" cy="5840435"/>
          </a:xfrm>
        </p:spPr>
        <p:txBody>
          <a:bodyPr vert="eaVert"/>
          <a:lstStyle/>
          <a:p>
            <a:r>
              <a:rPr lang="sv-SE" smtClean="0"/>
              <a:t>Klicka här för att ändra format</a:t>
            </a:r>
            <a:endParaRPr lang="sv-SE" dirty="0"/>
          </a:p>
        </p:txBody>
      </p:sp>
      <p:sp>
        <p:nvSpPr>
          <p:cNvPr id="3" name="Platshållare för lodrät text 2"/>
          <p:cNvSpPr>
            <a:spLocks noGrp="1"/>
          </p:cNvSpPr>
          <p:nvPr>
            <p:ph type="body" orient="vert" idx="1"/>
          </p:nvPr>
        </p:nvSpPr>
        <p:spPr>
          <a:xfrm>
            <a:off x="785786" y="274638"/>
            <a:ext cx="5643602"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261B3AD8-71E1-4FF1-9679-E2ED7D0E26ED}" type="datetime1">
              <a:rPr lang="sv-SE" smtClean="0"/>
              <a:pPr/>
              <a:t>2019-10-27</a:t>
            </a:fld>
            <a:endParaRPr lang="sv-SE"/>
          </a:p>
        </p:txBody>
      </p:sp>
      <p:sp>
        <p:nvSpPr>
          <p:cNvPr id="5" name="Platshållare för sidfot 4"/>
          <p:cNvSpPr>
            <a:spLocks noGrp="1"/>
          </p:cNvSpPr>
          <p:nvPr>
            <p:ph type="ftr" sz="quarter" idx="11"/>
          </p:nvPr>
        </p:nvSpPr>
        <p:spPr/>
        <p:txBody>
          <a:bodyPr/>
          <a:lstStyle>
            <a:lvl1pPr algn="l">
              <a:defRPr/>
            </a:lvl1pPr>
          </a:lstStyle>
          <a:p>
            <a:r>
              <a:rPr lang="sv-SE" smtClean="0"/>
              <a:t>/ Namn Namn, Institution eller liknande</a:t>
            </a:r>
            <a:endParaRPr lang="sv-SE"/>
          </a:p>
        </p:txBody>
      </p:sp>
      <p:sp>
        <p:nvSpPr>
          <p:cNvPr id="6" name="Platshållare för bildnummer 5"/>
          <p:cNvSpPr>
            <a:spLocks noGrp="1"/>
          </p:cNvSpPr>
          <p:nvPr>
            <p:ph type="sldNum" sz="quarter" idx="12"/>
          </p:nvPr>
        </p:nvSpPr>
        <p:spPr/>
        <p:txBody>
          <a:bodyPr/>
          <a:lstStyle/>
          <a:p>
            <a:fld id="{F6836F3A-E639-40A3-8AEB-E900244604F0}"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ue text and white box">
    <p:spTree>
      <p:nvGrpSpPr>
        <p:cNvPr id="1" name=""/>
        <p:cNvGrpSpPr/>
        <p:nvPr/>
      </p:nvGrpSpPr>
      <p:grpSpPr>
        <a:xfrm>
          <a:off x="0" y="0"/>
          <a:ext cx="0" cy="0"/>
          <a:chOff x="0" y="0"/>
          <a:chExt cx="0" cy="0"/>
        </a:xfrm>
      </p:grpSpPr>
      <p:sp>
        <p:nvSpPr>
          <p:cNvPr id="2" name="Rectangle 3"/>
          <p:cNvSpPr/>
          <p:nvPr userDrawn="1"/>
        </p:nvSpPr>
        <p:spPr>
          <a:xfrm>
            <a:off x="251520" y="0"/>
            <a:ext cx="5256584" cy="6093296"/>
          </a:xfrm>
          <a:prstGeom prst="rect">
            <a:avLst/>
          </a:prstGeom>
          <a:solidFill>
            <a:srgbClr val="FFFFFF">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ubrik 1"/>
          <p:cNvSpPr>
            <a:spLocks noGrp="1"/>
          </p:cNvSpPr>
          <p:nvPr>
            <p:ph type="title"/>
          </p:nvPr>
        </p:nvSpPr>
        <p:spPr>
          <a:xfrm>
            <a:off x="396000" y="403200"/>
            <a:ext cx="5832184" cy="503999"/>
          </a:xfrm>
          <a:prstGeom prst="rect">
            <a:avLst/>
          </a:prstGeom>
        </p:spPr>
        <p:txBody>
          <a:bodyPr anchor="ctr"/>
          <a:lstStyle>
            <a:lvl1pPr algn="l">
              <a:defRPr sz="2200" b="1">
                <a:solidFill>
                  <a:srgbClr val="002F5F"/>
                </a:solidFill>
                <a:latin typeface="Verdana" charset="0"/>
                <a:ea typeface="Verdana" charset="0"/>
                <a:cs typeface="Verdana" charset="0"/>
              </a:defRPr>
            </a:lvl1pPr>
          </a:lstStyle>
          <a:p>
            <a:r>
              <a:rPr lang="sv-SE" dirty="0"/>
              <a:t>Klicka här för att ändra format</a:t>
            </a:r>
          </a:p>
        </p:txBody>
      </p:sp>
      <p:sp>
        <p:nvSpPr>
          <p:cNvPr id="4" name="Platshållare för innehåll 10"/>
          <p:cNvSpPr>
            <a:spLocks noGrp="1"/>
          </p:cNvSpPr>
          <p:nvPr>
            <p:ph sz="quarter" idx="10"/>
          </p:nvPr>
        </p:nvSpPr>
        <p:spPr>
          <a:xfrm>
            <a:off x="396000" y="1051200"/>
            <a:ext cx="4965700" cy="2881312"/>
          </a:xfrm>
          <a:prstGeom prst="rect">
            <a:avLst/>
          </a:prstGeom>
        </p:spPr>
        <p:txBody>
          <a:bodyPr/>
          <a:lstStyle>
            <a:lvl1pPr marL="230400" indent="-230400" algn="l" rtl="0" fontAlgn="base">
              <a:lnSpc>
                <a:spcPct val="110000"/>
              </a:lnSpc>
              <a:spcBef>
                <a:spcPts val="500"/>
              </a:spcBef>
              <a:spcAft>
                <a:spcPct val="0"/>
              </a:spcAft>
              <a:defRPr lang="sv-SE" sz="1400" b="1" kern="1200" smtClean="0">
                <a:solidFill>
                  <a:srgbClr val="002F5F"/>
                </a:solidFill>
                <a:effectLst/>
                <a:latin typeface="Verdana" charset="0"/>
                <a:ea typeface="Verdana" charset="0"/>
                <a:cs typeface="Verdana" charset="0"/>
              </a:defRPr>
            </a:lvl1pPr>
            <a:lvl2pPr marL="162000" indent="-230400">
              <a:spcBef>
                <a:spcPts val="500"/>
              </a:spcBef>
              <a:defRPr lang="sv-SE" sz="1200" kern="1200" dirty="0" smtClean="0">
                <a:solidFill>
                  <a:srgbClr val="002F5F"/>
                </a:solidFill>
                <a:latin typeface="Verdana" charset="0"/>
                <a:ea typeface="Verdana" charset="0"/>
                <a:cs typeface="Verdana" charset="0"/>
              </a:defRPr>
            </a:lvl2pPr>
            <a:lvl3pPr marL="162000" indent="-230400">
              <a:spcBef>
                <a:spcPts val="500"/>
              </a:spcBef>
              <a:defRPr sz="1300" b="1" i="1">
                <a:solidFill>
                  <a:srgbClr val="002F5F"/>
                </a:solidFill>
                <a:latin typeface="Verdana" charset="0"/>
                <a:ea typeface="Verdana" charset="0"/>
                <a:cs typeface="Verdana" charset="0"/>
              </a:defRPr>
            </a:lvl3pPr>
            <a:lvl4pPr marL="162000" indent="-230400">
              <a:spcBef>
                <a:spcPts val="500"/>
              </a:spcBef>
              <a:defRPr lang="sv-SE" sz="1200" kern="1200" dirty="0" smtClean="0">
                <a:solidFill>
                  <a:srgbClr val="002F5F"/>
                </a:solidFill>
                <a:latin typeface="Verdana" charset="0"/>
                <a:ea typeface="Verdana" charset="0"/>
                <a:cs typeface="Verdana" charset="0"/>
              </a:defRPr>
            </a:lvl4pPr>
            <a:lvl5pPr marL="162000" indent="-230400">
              <a:spcBef>
                <a:spcPts val="500"/>
              </a:spcBef>
              <a:buFont typeface="Arial" charset="0"/>
              <a:buChar char="•"/>
              <a:defRPr lang="sv-SE" sz="1200" kern="1200" dirty="0">
                <a:solidFill>
                  <a:srgbClr val="002F5F"/>
                </a:solidFill>
                <a:latin typeface="Verdana" charset="0"/>
                <a:ea typeface="Verdana" charset="0"/>
                <a:cs typeface="Verdana"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930937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Rubrik 1"/>
          <p:cNvSpPr>
            <a:spLocks noGrp="1"/>
          </p:cNvSpPr>
          <p:nvPr>
            <p:ph type="title"/>
          </p:nvPr>
        </p:nvSpPr>
        <p:spPr>
          <a:xfrm>
            <a:off x="396000" y="403200"/>
            <a:ext cx="5832184" cy="503999"/>
          </a:xfrm>
          <a:prstGeom prst="rect">
            <a:avLst/>
          </a:prstGeom>
        </p:spPr>
        <p:txBody>
          <a:bodyPr anchor="ctr"/>
          <a:lstStyle>
            <a:lvl1pPr algn="l">
              <a:defRPr sz="2200" b="1">
                <a:solidFill>
                  <a:srgbClr val="002F5F"/>
                </a:solidFill>
                <a:latin typeface="Verdana" charset="0"/>
                <a:ea typeface="Verdana" charset="0"/>
                <a:cs typeface="Verdana" charset="0"/>
              </a:defRPr>
            </a:lvl1pPr>
          </a:lstStyle>
          <a:p>
            <a:r>
              <a:rPr lang="en-US"/>
              <a:t>Click to edit Master title style</a:t>
            </a:r>
            <a:endParaRPr lang="sv-SE" dirty="0"/>
          </a:p>
        </p:txBody>
      </p:sp>
      <p:sp>
        <p:nvSpPr>
          <p:cNvPr id="4" name="Platshållare för innehåll 10"/>
          <p:cNvSpPr>
            <a:spLocks noGrp="1"/>
          </p:cNvSpPr>
          <p:nvPr>
            <p:ph sz="quarter" idx="10"/>
          </p:nvPr>
        </p:nvSpPr>
        <p:spPr>
          <a:xfrm>
            <a:off x="396000" y="1051200"/>
            <a:ext cx="4965700" cy="2881312"/>
          </a:xfrm>
          <a:prstGeom prst="rect">
            <a:avLst/>
          </a:prstGeom>
        </p:spPr>
        <p:txBody>
          <a:bodyPr/>
          <a:lstStyle>
            <a:lvl1pPr marL="230400" indent="-230400" algn="l" rtl="0" fontAlgn="base">
              <a:lnSpc>
                <a:spcPct val="110000"/>
              </a:lnSpc>
              <a:spcBef>
                <a:spcPts val="500"/>
              </a:spcBef>
              <a:spcAft>
                <a:spcPct val="0"/>
              </a:spcAft>
              <a:defRPr lang="sv-SE" sz="1400" b="1" kern="1200" smtClean="0">
                <a:solidFill>
                  <a:srgbClr val="002F5F"/>
                </a:solidFill>
                <a:effectLst/>
                <a:latin typeface="Verdana" charset="0"/>
                <a:ea typeface="Verdana" charset="0"/>
                <a:cs typeface="Verdana" charset="0"/>
              </a:defRPr>
            </a:lvl1pPr>
            <a:lvl2pPr marL="162000" indent="-230400">
              <a:spcBef>
                <a:spcPts val="500"/>
              </a:spcBef>
              <a:defRPr lang="sv-SE" sz="1200" kern="1200" dirty="0" smtClean="0">
                <a:solidFill>
                  <a:srgbClr val="002F5F"/>
                </a:solidFill>
                <a:latin typeface="Verdana" charset="0"/>
                <a:ea typeface="Verdana" charset="0"/>
                <a:cs typeface="Verdana" charset="0"/>
              </a:defRPr>
            </a:lvl2pPr>
            <a:lvl3pPr marL="162000" indent="-230400">
              <a:spcBef>
                <a:spcPts val="500"/>
              </a:spcBef>
              <a:defRPr sz="1300" b="1" i="1">
                <a:solidFill>
                  <a:srgbClr val="002F5F"/>
                </a:solidFill>
                <a:latin typeface="Verdana" charset="0"/>
                <a:ea typeface="Verdana" charset="0"/>
                <a:cs typeface="Verdana" charset="0"/>
              </a:defRPr>
            </a:lvl3pPr>
            <a:lvl4pPr marL="162000" indent="-230400">
              <a:spcBef>
                <a:spcPts val="500"/>
              </a:spcBef>
              <a:defRPr lang="sv-SE" sz="1200" kern="1200" dirty="0" smtClean="0">
                <a:solidFill>
                  <a:srgbClr val="002F5F"/>
                </a:solidFill>
                <a:latin typeface="Verdana" charset="0"/>
                <a:ea typeface="Verdana" charset="0"/>
                <a:cs typeface="Verdana" charset="0"/>
              </a:defRPr>
            </a:lvl4pPr>
            <a:lvl5pPr marL="162000" indent="-230400">
              <a:spcBef>
                <a:spcPts val="500"/>
              </a:spcBef>
              <a:buFont typeface="Arial" charset="0"/>
              <a:buChar char="•"/>
              <a:defRPr lang="sv-SE" sz="1200" kern="1200" dirty="0">
                <a:solidFill>
                  <a:srgbClr val="002F5F"/>
                </a:solidFill>
                <a:latin typeface="Verdana" charset="0"/>
                <a:ea typeface="Verdana" charset="0"/>
                <a:cs typeface="Verdan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Tree>
    <p:extLst>
      <p:ext uri="{BB962C8B-B14F-4D97-AF65-F5344CB8AC3E}">
        <p14:creationId xmlns:p14="http://schemas.microsoft.com/office/powerpoint/2010/main" val="2722458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ubrik, text">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12F5936E-910E-4353-B061-553450E57C4A}"/>
              </a:ext>
            </a:extLst>
          </p:cNvPr>
          <p:cNvSpPr>
            <a:spLocks noGrp="1"/>
          </p:cNvSpPr>
          <p:nvPr>
            <p:ph type="title" hasCustomPrompt="1"/>
          </p:nvPr>
        </p:nvSpPr>
        <p:spPr>
          <a:xfrm>
            <a:off x="628650" y="736601"/>
            <a:ext cx="7942365" cy="777874"/>
          </a:xfrm>
          <a:prstGeom prst="rect">
            <a:avLst/>
          </a:prstGeom>
        </p:spPr>
        <p:txBody>
          <a:bodyPr anchor="t" anchorCtr="0">
            <a:noAutofit/>
          </a:bodyPr>
          <a:lstStyle>
            <a:lvl1pPr>
              <a:defRPr sz="3000" b="1" baseline="0">
                <a:solidFill>
                  <a:schemeClr val="accent5"/>
                </a:solidFill>
              </a:defRPr>
            </a:lvl1pPr>
          </a:lstStyle>
          <a:p>
            <a:r>
              <a:rPr lang="sv-SE" dirty="0"/>
              <a:t>Skriv rubrik här med plats för en rad</a:t>
            </a:r>
          </a:p>
        </p:txBody>
      </p:sp>
      <p:sp>
        <p:nvSpPr>
          <p:cNvPr id="4" name="Platshållare för datum 3">
            <a:extLst>
              <a:ext uri="{FF2B5EF4-FFF2-40B4-BE49-F238E27FC236}">
                <a16:creationId xmlns="" xmlns:a16="http://schemas.microsoft.com/office/drawing/2014/main" id="{61F42423-2891-47C8-B9E0-E1BF65C4D632}"/>
              </a:ext>
            </a:extLst>
          </p:cNvPr>
          <p:cNvSpPr>
            <a:spLocks noGrp="1"/>
          </p:cNvSpPr>
          <p:nvPr>
            <p:ph type="dt" sz="half" idx="10"/>
          </p:nvPr>
        </p:nvSpPr>
        <p:spPr>
          <a:xfrm>
            <a:off x="628650" y="6356351"/>
            <a:ext cx="2057400" cy="365125"/>
          </a:xfrm>
          <a:prstGeom prst="rect">
            <a:avLst/>
          </a:prstGeom>
        </p:spPr>
        <p:txBody>
          <a:bodyPr/>
          <a:lstStyle>
            <a:lvl1pPr>
              <a:defRPr sz="900">
                <a:solidFill>
                  <a:srgbClr val="595959"/>
                </a:solidFill>
              </a:defRPr>
            </a:lvl1pPr>
          </a:lstStyle>
          <a:p>
            <a:fld id="{2A2B7E2A-AB96-45E6-8BB3-53EC7EF7AB6D}" type="datetime1">
              <a:rPr lang="sv-SE" smtClean="0"/>
              <a:t>2019-10-27</a:t>
            </a:fld>
            <a:endParaRPr lang="sv-SE" dirty="0"/>
          </a:p>
        </p:txBody>
      </p:sp>
      <p:sp>
        <p:nvSpPr>
          <p:cNvPr id="5" name="Platshållare för sidfot 4">
            <a:extLst>
              <a:ext uri="{FF2B5EF4-FFF2-40B4-BE49-F238E27FC236}">
                <a16:creationId xmlns="" xmlns:a16="http://schemas.microsoft.com/office/drawing/2014/main" id="{C4C7C74A-82E9-4E08-B581-C47742DCE6F0}"/>
              </a:ext>
            </a:extLst>
          </p:cNvPr>
          <p:cNvSpPr>
            <a:spLocks noGrp="1"/>
          </p:cNvSpPr>
          <p:nvPr>
            <p:ph type="ftr" sz="quarter" idx="11"/>
          </p:nvPr>
        </p:nvSpPr>
        <p:spPr>
          <a:xfrm>
            <a:off x="3028950" y="6356351"/>
            <a:ext cx="3086100" cy="365125"/>
          </a:xfrm>
          <a:prstGeom prst="rect">
            <a:avLst/>
          </a:prstGeom>
        </p:spPr>
        <p:txBody>
          <a:bodyPr/>
          <a:lstStyle>
            <a:lvl1pPr>
              <a:defRPr sz="900">
                <a:solidFill>
                  <a:srgbClr val="595959"/>
                </a:solidFill>
              </a:defRPr>
            </a:lvl1pPr>
          </a:lstStyle>
          <a:p>
            <a:endParaRPr lang="sv-SE" dirty="0"/>
          </a:p>
        </p:txBody>
      </p:sp>
      <p:sp>
        <p:nvSpPr>
          <p:cNvPr id="6" name="Platshållare för bildnummer 5">
            <a:extLst>
              <a:ext uri="{FF2B5EF4-FFF2-40B4-BE49-F238E27FC236}">
                <a16:creationId xmlns="" xmlns:a16="http://schemas.microsoft.com/office/drawing/2014/main" id="{EE3DD935-6933-426E-864F-9C4FC99B08D2}"/>
              </a:ext>
            </a:extLst>
          </p:cNvPr>
          <p:cNvSpPr>
            <a:spLocks noGrp="1"/>
          </p:cNvSpPr>
          <p:nvPr>
            <p:ph type="sldNum" sz="quarter" idx="12"/>
          </p:nvPr>
        </p:nvSpPr>
        <p:spPr>
          <a:xfrm>
            <a:off x="6835379" y="6356351"/>
            <a:ext cx="2057400" cy="365125"/>
          </a:xfrm>
          <a:prstGeom prst="rect">
            <a:avLst/>
          </a:prstGeom>
        </p:spPr>
        <p:txBody>
          <a:bodyPr/>
          <a:lstStyle>
            <a:lvl1pPr>
              <a:defRPr sz="900">
                <a:solidFill>
                  <a:srgbClr val="595959"/>
                </a:solidFill>
              </a:defRPr>
            </a:lvl1pPr>
          </a:lstStyle>
          <a:p>
            <a:fld id="{E541A8F5-7967-4FE2-B860-894CD6FB1340}" type="slidenum">
              <a:rPr lang="sv-SE" smtClean="0"/>
              <a:pPr/>
              <a:t>‹#›</a:t>
            </a:fld>
            <a:endParaRPr lang="sv-SE" dirty="0"/>
          </a:p>
        </p:txBody>
      </p:sp>
      <p:sp>
        <p:nvSpPr>
          <p:cNvPr id="22" name="Platshållare för text 21">
            <a:extLst>
              <a:ext uri="{FF2B5EF4-FFF2-40B4-BE49-F238E27FC236}">
                <a16:creationId xmlns="" xmlns:a16="http://schemas.microsoft.com/office/drawing/2014/main" id="{EA193844-F090-4300-9C20-94CE3D66DF13}"/>
              </a:ext>
            </a:extLst>
          </p:cNvPr>
          <p:cNvSpPr>
            <a:spLocks noGrp="1"/>
          </p:cNvSpPr>
          <p:nvPr>
            <p:ph type="body" sz="quarter" idx="13" hasCustomPrompt="1"/>
          </p:nvPr>
        </p:nvSpPr>
        <p:spPr>
          <a:xfrm>
            <a:off x="628650" y="1844675"/>
            <a:ext cx="7942365" cy="4191000"/>
          </a:xfrm>
          <a:prstGeom prst="rect">
            <a:avLst/>
          </a:prstGeom>
        </p:spPr>
        <p:txBody>
          <a:bodyPr/>
          <a:lstStyle>
            <a:lvl1pPr marL="171450" indent="-171450">
              <a:buClr>
                <a:schemeClr val="accent6"/>
              </a:buClr>
              <a:buSzPct val="100000"/>
              <a:buFont typeface="Arial" panose="020B0604020202020204" pitchFamily="34" charset="0"/>
              <a:buChar char="•"/>
              <a:defRPr sz="1350"/>
            </a:lvl1pPr>
            <a:lvl2pPr marL="351000" indent="-162000">
              <a:buClr>
                <a:schemeClr val="tx1"/>
              </a:buClr>
              <a:buFont typeface="Arial" panose="020B0604020202020204" pitchFamily="34" charset="0"/>
              <a:buChar char="–"/>
              <a:defRPr sz="1350"/>
            </a:lvl2pPr>
            <a:lvl3pPr>
              <a:buClr>
                <a:schemeClr val="accent6"/>
              </a:buClr>
              <a:defRPr sz="1350"/>
            </a:lvl3pPr>
            <a:lvl4pPr>
              <a:buClr>
                <a:schemeClr val="accent6"/>
              </a:buClr>
              <a:defRPr/>
            </a:lvl4pPr>
            <a:lvl5pPr marL="1543050" indent="-171450">
              <a:buClr>
                <a:schemeClr val="accent6"/>
              </a:buClr>
              <a:buFont typeface="Arial" panose="020B0604020202020204" pitchFamily="34" charset="0"/>
              <a:buChar char="•"/>
              <a:defRPr/>
            </a:lvl5pPr>
          </a:lstStyle>
          <a:p>
            <a:pPr lvl="0"/>
            <a:r>
              <a:rPr lang="sv-SE" dirty="0"/>
              <a:t>Skriv punktlista för första nivån här</a:t>
            </a:r>
          </a:p>
          <a:p>
            <a:pPr lvl="1"/>
            <a:r>
              <a:rPr lang="sv-SE" dirty="0"/>
              <a:t>Skriv punktlista för andra nivån här</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205574859"/>
      </p:ext>
    </p:extLst>
  </p:cSld>
  <p:clrMapOvr>
    <a:masterClrMapping/>
  </p:clrMapOvr>
  <p:extLst mod="1">
    <p:ext uri="{DCECCB84-F9BA-43D5-87BE-67443E8EF086}">
      <p15:sldGuideLst xmlns:p15="http://schemas.microsoft.com/office/powerpoint/2012/main">
        <p15:guide id="1" pos="7469">
          <p15:clr>
            <a:srgbClr val="FBAE40"/>
          </p15:clr>
        </p15:guide>
        <p15:guide id="2" orient="horz" pos="116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Rubrik, text,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12F5936E-910E-4353-B061-553450E57C4A}"/>
              </a:ext>
            </a:extLst>
          </p:cNvPr>
          <p:cNvSpPr>
            <a:spLocks noGrp="1"/>
          </p:cNvSpPr>
          <p:nvPr>
            <p:ph type="title" hasCustomPrompt="1"/>
          </p:nvPr>
        </p:nvSpPr>
        <p:spPr>
          <a:xfrm>
            <a:off x="628651" y="736601"/>
            <a:ext cx="4193381" cy="787400"/>
          </a:xfrm>
          <a:prstGeom prst="rect">
            <a:avLst/>
          </a:prstGeom>
        </p:spPr>
        <p:txBody>
          <a:bodyPr anchor="t" anchorCtr="0">
            <a:noAutofit/>
          </a:bodyPr>
          <a:lstStyle>
            <a:lvl1pPr>
              <a:defRPr sz="3000" b="1">
                <a:solidFill>
                  <a:schemeClr val="accent5"/>
                </a:solidFill>
              </a:defRPr>
            </a:lvl1pPr>
          </a:lstStyle>
          <a:p>
            <a:r>
              <a:rPr lang="sv-SE" dirty="0"/>
              <a:t>Skriv rubrik här</a:t>
            </a:r>
          </a:p>
        </p:txBody>
      </p:sp>
      <p:sp>
        <p:nvSpPr>
          <p:cNvPr id="22" name="Platshållare för text 21">
            <a:extLst>
              <a:ext uri="{FF2B5EF4-FFF2-40B4-BE49-F238E27FC236}">
                <a16:creationId xmlns:a16="http://schemas.microsoft.com/office/drawing/2014/main" xmlns="" id="{EA193844-F090-4300-9C20-94CE3D66DF13}"/>
              </a:ext>
            </a:extLst>
          </p:cNvPr>
          <p:cNvSpPr>
            <a:spLocks noGrp="1"/>
          </p:cNvSpPr>
          <p:nvPr>
            <p:ph type="body" sz="quarter" idx="13" hasCustomPrompt="1"/>
          </p:nvPr>
        </p:nvSpPr>
        <p:spPr>
          <a:xfrm>
            <a:off x="628650" y="1806575"/>
            <a:ext cx="4193381" cy="4229100"/>
          </a:xfrm>
          <a:prstGeom prst="rect">
            <a:avLst/>
          </a:prstGeom>
        </p:spPr>
        <p:txBody>
          <a:bodyPr/>
          <a:lstStyle>
            <a:lvl1pPr marL="171450" indent="-171450">
              <a:buClr>
                <a:schemeClr val="accent6"/>
              </a:buClr>
              <a:buSzPct val="100000"/>
              <a:buFont typeface="Arial" panose="020B0604020202020204" pitchFamily="34" charset="0"/>
              <a:buChar char="•"/>
              <a:defRPr sz="1350"/>
            </a:lvl1pPr>
            <a:lvl2pPr marL="351000" indent="-162000">
              <a:buClr>
                <a:schemeClr val="tx1"/>
              </a:buClr>
              <a:buFont typeface="Arial" panose="020B0604020202020204" pitchFamily="34" charset="0"/>
              <a:buChar char="–"/>
              <a:defRPr sz="1350"/>
            </a:lvl2pPr>
            <a:lvl3pPr>
              <a:buClr>
                <a:schemeClr val="accent6"/>
              </a:buClr>
              <a:defRPr sz="1350"/>
            </a:lvl3pPr>
            <a:lvl4pPr>
              <a:buClr>
                <a:schemeClr val="accent6"/>
              </a:buClr>
              <a:defRPr/>
            </a:lvl4pPr>
            <a:lvl5pPr marL="1543050" indent="-171450">
              <a:buClr>
                <a:schemeClr val="accent6"/>
              </a:buClr>
              <a:buFont typeface="Arial" panose="020B0604020202020204" pitchFamily="34" charset="0"/>
              <a:buChar char="•"/>
              <a:defRPr/>
            </a:lvl5pPr>
          </a:lstStyle>
          <a:p>
            <a:pPr lvl="0"/>
            <a:r>
              <a:rPr lang="sv-SE" dirty="0"/>
              <a:t>Skriv punktlista för första nivån här</a:t>
            </a:r>
          </a:p>
          <a:p>
            <a:pPr lvl="1"/>
            <a:r>
              <a:rPr lang="sv-SE" dirty="0"/>
              <a:t>Skriv punktlista för andra nivån här</a:t>
            </a:r>
          </a:p>
          <a:p>
            <a:pPr lvl="2"/>
            <a:r>
              <a:rPr lang="sv-SE" dirty="0"/>
              <a:t>Nivå tre</a:t>
            </a:r>
          </a:p>
          <a:p>
            <a:pPr lvl="3"/>
            <a:r>
              <a:rPr lang="sv-SE" dirty="0"/>
              <a:t>Nivå fyra</a:t>
            </a:r>
          </a:p>
          <a:p>
            <a:pPr lvl="4"/>
            <a:r>
              <a:rPr lang="sv-SE" dirty="0"/>
              <a:t>Nivå fem</a:t>
            </a:r>
          </a:p>
        </p:txBody>
      </p:sp>
      <p:sp>
        <p:nvSpPr>
          <p:cNvPr id="12" name="Platshållare för bild 11">
            <a:extLst>
              <a:ext uri="{FF2B5EF4-FFF2-40B4-BE49-F238E27FC236}">
                <a16:creationId xmlns:a16="http://schemas.microsoft.com/office/drawing/2014/main" xmlns="" id="{16EFEED0-7FE9-4BA7-87AD-7B9D6D4C34D5}"/>
              </a:ext>
            </a:extLst>
          </p:cNvPr>
          <p:cNvSpPr>
            <a:spLocks noGrp="1"/>
          </p:cNvSpPr>
          <p:nvPr>
            <p:ph type="pic" sz="quarter" idx="14" hasCustomPrompt="1"/>
          </p:nvPr>
        </p:nvSpPr>
        <p:spPr>
          <a:xfrm>
            <a:off x="4950619" y="736601"/>
            <a:ext cx="4193381" cy="4384674"/>
          </a:xfrm>
          <a:prstGeom prst="rect">
            <a:avLst/>
          </a:prstGeom>
        </p:spPr>
        <p:txBody>
          <a:bodyPr>
            <a:normAutofit/>
          </a:bodyPr>
          <a:lstStyle>
            <a:lvl1pPr marL="0" indent="0">
              <a:buNone/>
              <a:defRPr sz="1350"/>
            </a:lvl1pPr>
          </a:lstStyle>
          <a:p>
            <a:r>
              <a:rPr lang="en-US" dirty="0"/>
              <a:t>Dra </a:t>
            </a:r>
            <a:r>
              <a:rPr lang="en-US" dirty="0" err="1"/>
              <a:t>en</a:t>
            </a:r>
            <a:r>
              <a:rPr lang="en-US" dirty="0"/>
              <a:t> </a:t>
            </a:r>
            <a:r>
              <a:rPr lang="en-US" dirty="0" err="1"/>
              <a:t>bild</a:t>
            </a:r>
            <a:r>
              <a:rPr lang="en-US" dirty="0"/>
              <a:t> hit, </a:t>
            </a:r>
            <a:r>
              <a:rPr lang="en-US" dirty="0" err="1"/>
              <a:t>eller</a:t>
            </a:r>
            <a:r>
              <a:rPr lang="en-US" dirty="0"/>
              <a:t> </a:t>
            </a:r>
            <a:r>
              <a:rPr lang="en-US" dirty="0" err="1"/>
              <a:t>klicka</a:t>
            </a:r>
            <a:r>
              <a:rPr lang="en-US" dirty="0"/>
              <a:t> </a:t>
            </a:r>
            <a:r>
              <a:rPr lang="en-US" dirty="0" err="1"/>
              <a:t>på</a:t>
            </a:r>
            <a:r>
              <a:rPr lang="en-US" dirty="0"/>
              <a:t> </a:t>
            </a:r>
            <a:r>
              <a:rPr lang="en-US" dirty="0" err="1"/>
              <a:t>ikonen</a:t>
            </a:r>
            <a:r>
              <a:rPr lang="en-US" dirty="0"/>
              <a:t> </a:t>
            </a:r>
            <a:r>
              <a:rPr lang="en-US" dirty="0" err="1"/>
              <a:t>nedan</a:t>
            </a:r>
            <a:endParaRPr lang="sv-SE" dirty="0"/>
          </a:p>
        </p:txBody>
      </p:sp>
      <p:sp>
        <p:nvSpPr>
          <p:cNvPr id="8" name="Platshållare för datum 3">
            <a:extLst>
              <a:ext uri="{FF2B5EF4-FFF2-40B4-BE49-F238E27FC236}">
                <a16:creationId xmlns:a16="http://schemas.microsoft.com/office/drawing/2014/main" xmlns="" id="{A96B7CFA-538A-4C90-ABCD-4485056494C5}"/>
              </a:ext>
            </a:extLst>
          </p:cNvPr>
          <p:cNvSpPr>
            <a:spLocks noGrp="1"/>
          </p:cNvSpPr>
          <p:nvPr>
            <p:ph type="dt" sz="half" idx="10"/>
          </p:nvPr>
        </p:nvSpPr>
        <p:spPr>
          <a:xfrm>
            <a:off x="628650" y="6356351"/>
            <a:ext cx="2057400" cy="365125"/>
          </a:xfrm>
          <a:prstGeom prst="rect">
            <a:avLst/>
          </a:prstGeom>
        </p:spPr>
        <p:txBody>
          <a:bodyPr/>
          <a:lstStyle>
            <a:lvl1pPr>
              <a:defRPr sz="900">
                <a:solidFill>
                  <a:srgbClr val="595959"/>
                </a:solidFill>
              </a:defRPr>
            </a:lvl1pPr>
          </a:lstStyle>
          <a:p>
            <a:fld id="{05F3A411-B8A1-4CE9-8F88-E2A5FFCD7B16}" type="datetime1">
              <a:rPr lang="sv-SE" smtClean="0"/>
              <a:t>2019-10-27</a:t>
            </a:fld>
            <a:endParaRPr lang="sv-SE" dirty="0"/>
          </a:p>
        </p:txBody>
      </p:sp>
      <p:sp>
        <p:nvSpPr>
          <p:cNvPr id="9" name="Platshållare för sidfot 4">
            <a:extLst>
              <a:ext uri="{FF2B5EF4-FFF2-40B4-BE49-F238E27FC236}">
                <a16:creationId xmlns:a16="http://schemas.microsoft.com/office/drawing/2014/main" xmlns="" id="{4FD3C38F-55C4-47F1-B79A-64A98C7F6A5C}"/>
              </a:ext>
            </a:extLst>
          </p:cNvPr>
          <p:cNvSpPr>
            <a:spLocks noGrp="1"/>
          </p:cNvSpPr>
          <p:nvPr>
            <p:ph type="ftr" sz="quarter" idx="11"/>
          </p:nvPr>
        </p:nvSpPr>
        <p:spPr>
          <a:xfrm>
            <a:off x="3028950" y="6356351"/>
            <a:ext cx="3086100" cy="365125"/>
          </a:xfrm>
          <a:prstGeom prst="rect">
            <a:avLst/>
          </a:prstGeom>
        </p:spPr>
        <p:txBody>
          <a:bodyPr/>
          <a:lstStyle>
            <a:lvl1pPr>
              <a:defRPr sz="900">
                <a:solidFill>
                  <a:srgbClr val="595959"/>
                </a:solidFill>
              </a:defRPr>
            </a:lvl1pPr>
          </a:lstStyle>
          <a:p>
            <a:endParaRPr lang="sv-SE" dirty="0"/>
          </a:p>
        </p:txBody>
      </p:sp>
      <p:sp>
        <p:nvSpPr>
          <p:cNvPr id="10" name="Platshållare för bildnummer 5">
            <a:extLst>
              <a:ext uri="{FF2B5EF4-FFF2-40B4-BE49-F238E27FC236}">
                <a16:creationId xmlns:a16="http://schemas.microsoft.com/office/drawing/2014/main" xmlns="" id="{523CE5EE-C194-4F44-9B15-001C9D87B84C}"/>
              </a:ext>
            </a:extLst>
          </p:cNvPr>
          <p:cNvSpPr>
            <a:spLocks noGrp="1"/>
          </p:cNvSpPr>
          <p:nvPr>
            <p:ph type="sldNum" sz="quarter" idx="12"/>
          </p:nvPr>
        </p:nvSpPr>
        <p:spPr>
          <a:xfrm>
            <a:off x="6835379" y="6356351"/>
            <a:ext cx="2057400" cy="365125"/>
          </a:xfrm>
          <a:prstGeom prst="rect">
            <a:avLst/>
          </a:prstGeom>
        </p:spPr>
        <p:txBody>
          <a:bodyPr/>
          <a:lstStyle>
            <a:lvl1pPr>
              <a:defRPr sz="900">
                <a:solidFill>
                  <a:srgbClr val="595959"/>
                </a:solidFill>
              </a:defRPr>
            </a:lvl1pPr>
          </a:lstStyle>
          <a:p>
            <a:fld id="{E541A8F5-7967-4FE2-B860-894CD6FB1340}" type="slidenum">
              <a:rPr lang="sv-SE" smtClean="0"/>
              <a:pPr/>
              <a:t>‹#›</a:t>
            </a:fld>
            <a:endParaRPr lang="sv-SE" dirty="0"/>
          </a:p>
        </p:txBody>
      </p:sp>
    </p:spTree>
    <p:extLst>
      <p:ext uri="{BB962C8B-B14F-4D97-AF65-F5344CB8AC3E}">
        <p14:creationId xmlns:p14="http://schemas.microsoft.com/office/powerpoint/2010/main" val="2863136890"/>
      </p:ext>
    </p:extLst>
  </p:cSld>
  <p:clrMapOvr>
    <a:masterClrMapping/>
  </p:clrMapOvr>
  <p:extLst mod="1">
    <p:ext uri="{DCECCB84-F9BA-43D5-87BE-67443E8EF086}">
      <p15:sldGuideLst xmlns:p15="http://schemas.microsoft.com/office/powerpoint/2012/main">
        <p15:guide id="1" pos="7469">
          <p15:clr>
            <a:srgbClr val="FBAE40"/>
          </p15:clr>
        </p15:guide>
        <p15:guide id="2" orient="horz" pos="3226">
          <p15:clr>
            <a:srgbClr val="FBAE40"/>
          </p15:clr>
        </p15:guide>
        <p15:guide id="3" pos="415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Rubrik 1"/>
          <p:cNvSpPr>
            <a:spLocks noGrp="1"/>
          </p:cNvSpPr>
          <p:nvPr>
            <p:ph type="title"/>
          </p:nvPr>
        </p:nvSpPr>
        <p:spPr>
          <a:xfrm>
            <a:off x="396000" y="403200"/>
            <a:ext cx="5832184" cy="503999"/>
          </a:xfrm>
          <a:prstGeom prst="rect">
            <a:avLst/>
          </a:prstGeom>
        </p:spPr>
        <p:txBody>
          <a:bodyPr anchor="ctr"/>
          <a:lstStyle>
            <a:lvl1pPr algn="l">
              <a:defRPr sz="2200" b="1">
                <a:solidFill>
                  <a:srgbClr val="002F5F"/>
                </a:solidFill>
                <a:latin typeface="Verdana" charset="0"/>
                <a:ea typeface="Verdana" charset="0"/>
                <a:cs typeface="Verdana" charset="0"/>
              </a:defRPr>
            </a:lvl1pPr>
          </a:lstStyle>
          <a:p>
            <a:r>
              <a:rPr lang="en-US"/>
              <a:t>Click to edit Master title style</a:t>
            </a:r>
            <a:endParaRPr lang="sv-SE" dirty="0"/>
          </a:p>
        </p:txBody>
      </p:sp>
    </p:spTree>
    <p:extLst>
      <p:ext uri="{BB962C8B-B14F-4D97-AF65-F5344CB8AC3E}">
        <p14:creationId xmlns:p14="http://schemas.microsoft.com/office/powerpoint/2010/main" val="28954441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9" name="Bildobjekt 8" descr="SU_PPT_kronor.jpg"/>
          <p:cNvPicPr>
            <a:picLocks noChangeAspect="1"/>
          </p:cNvPicPr>
          <p:nvPr userDrawn="1"/>
        </p:nvPicPr>
        <p:blipFill>
          <a:blip r:embed="rId2"/>
          <a:stretch>
            <a:fillRect/>
          </a:stretch>
        </p:blipFill>
        <p:spPr>
          <a:xfrm>
            <a:off x="-32" y="1682520"/>
            <a:ext cx="5596128" cy="5175504"/>
          </a:xfrm>
          <a:prstGeom prst="rect">
            <a:avLst/>
          </a:prstGeom>
        </p:spPr>
      </p:pic>
      <p:sp>
        <p:nvSpPr>
          <p:cNvPr id="2" name="Rubrik 1"/>
          <p:cNvSpPr>
            <a:spLocks noGrp="1"/>
          </p:cNvSpPr>
          <p:nvPr>
            <p:ph type="ctrTitle"/>
          </p:nvPr>
        </p:nvSpPr>
        <p:spPr>
          <a:xfrm>
            <a:off x="1008000" y="2437200"/>
            <a:ext cx="6634800" cy="1425600"/>
          </a:xfrm>
        </p:spPr>
        <p:txBody>
          <a:bodyPr lIns="72000" tIns="36000" rIns="72000" bIns="36000" anchor="t" anchorCtr="0">
            <a:noAutofit/>
          </a:bodyPr>
          <a:lstStyle>
            <a:lvl1pPr algn="l">
              <a:defRPr sz="4400" b="0">
                <a:solidFill>
                  <a:srgbClr val="002F5F"/>
                </a:solidFill>
              </a:defRPr>
            </a:lvl1pPr>
          </a:lstStyle>
          <a:p>
            <a:r>
              <a:rPr lang="sv-SE" dirty="0" smtClean="0"/>
              <a:t>Klicka här för att ändra format</a:t>
            </a:r>
            <a:endParaRPr lang="sv-SE" dirty="0"/>
          </a:p>
        </p:txBody>
      </p:sp>
      <p:sp>
        <p:nvSpPr>
          <p:cNvPr id="3" name="Underrubrik 2"/>
          <p:cNvSpPr>
            <a:spLocks noGrp="1"/>
          </p:cNvSpPr>
          <p:nvPr>
            <p:ph type="subTitle" idx="1"/>
          </p:nvPr>
        </p:nvSpPr>
        <p:spPr>
          <a:xfrm>
            <a:off x="1008000" y="3862800"/>
            <a:ext cx="6634800" cy="1166400"/>
          </a:xfrm>
        </p:spPr>
        <p:txBody>
          <a:bodyPr>
            <a:normAutofit/>
          </a:bodyPr>
          <a:lstStyle>
            <a:lvl1pPr marL="0" indent="0" algn="l">
              <a:lnSpc>
                <a:spcPts val="4200"/>
              </a:lnSpc>
              <a:buNone/>
              <a:defRPr sz="2800">
                <a:solidFill>
                  <a:srgbClr val="002F5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3681225D-9E13-4724-8692-A2F728DA0F01}" type="datetime1">
              <a:rPr lang="sv-SE" smtClean="0"/>
              <a:pPr/>
              <a:t>2019-10-27</a:t>
            </a:fld>
            <a:endParaRPr lang="sv-SE"/>
          </a:p>
        </p:txBody>
      </p:sp>
      <p:sp>
        <p:nvSpPr>
          <p:cNvPr id="5" name="Platshållare för sidfot 4"/>
          <p:cNvSpPr>
            <a:spLocks noGrp="1"/>
          </p:cNvSpPr>
          <p:nvPr>
            <p:ph type="ftr" sz="quarter" idx="11"/>
          </p:nvPr>
        </p:nvSpPr>
        <p:spPr/>
        <p:txBody>
          <a:bodyPr/>
          <a:lstStyle>
            <a:lvl1pPr algn="l">
              <a:defRPr/>
            </a:lvl1pPr>
          </a:lstStyle>
          <a:p>
            <a:r>
              <a:rPr lang="sv-SE" smtClean="0"/>
              <a:t>/ Namn Namn, Institution eller liknande</a:t>
            </a:r>
            <a:endParaRPr lang="sv-SE"/>
          </a:p>
        </p:txBody>
      </p:sp>
      <p:sp>
        <p:nvSpPr>
          <p:cNvPr id="6" name="Platshållare för bildnummer 5"/>
          <p:cNvSpPr>
            <a:spLocks noGrp="1"/>
          </p:cNvSpPr>
          <p:nvPr>
            <p:ph type="sldNum" sz="quarter" idx="12"/>
          </p:nvPr>
        </p:nvSpPr>
        <p:spPr/>
        <p:txBody>
          <a:bodyPr/>
          <a:lstStyle/>
          <a:p>
            <a:fld id="{F6836F3A-E639-40A3-8AEB-E900244604F0}" type="slidenum">
              <a:rPr lang="sv-SE" smtClean="0"/>
              <a:pPr/>
              <a:t>‹#›</a:t>
            </a:fld>
            <a:endParaRPr lang="sv-S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92000" y="1944000"/>
            <a:ext cx="6850800" cy="795600"/>
          </a:xfrm>
        </p:spPr>
        <p:txBody>
          <a:bodyPr anchor="t" anchorCtr="0">
            <a:normAutofit/>
          </a:bodyPr>
          <a:lstStyle>
            <a:lvl1pPr algn="l">
              <a:defRPr sz="2600" b="1">
                <a:solidFill>
                  <a:srgbClr val="002F5F"/>
                </a:solidFill>
              </a:defRPr>
            </a:lvl1pPr>
          </a:lstStyle>
          <a:p>
            <a:r>
              <a:rPr lang="sv-SE" dirty="0" smtClean="0"/>
              <a:t>Klicka här för att ändra format</a:t>
            </a:r>
            <a:endParaRPr lang="sv-SE" dirty="0"/>
          </a:p>
        </p:txBody>
      </p:sp>
      <p:sp>
        <p:nvSpPr>
          <p:cNvPr id="3" name="Platshållare för innehåll 2"/>
          <p:cNvSpPr>
            <a:spLocks noGrp="1"/>
          </p:cNvSpPr>
          <p:nvPr>
            <p:ph idx="1"/>
          </p:nvPr>
        </p:nvSpPr>
        <p:spPr>
          <a:xfrm>
            <a:off x="792000" y="2808000"/>
            <a:ext cx="6850800" cy="3214800"/>
          </a:xfrm>
        </p:spPr>
        <p:txBody>
          <a:bodyPr/>
          <a:lstStyle>
            <a:lvl1pPr>
              <a:defRPr sz="2000">
                <a:solidFill>
                  <a:srgbClr val="002F5F"/>
                </a:solidFill>
              </a:defRPr>
            </a:lvl1pPr>
            <a:lvl2pPr>
              <a:defRPr sz="2000">
                <a:solidFill>
                  <a:srgbClr val="002F5F"/>
                </a:solidFill>
              </a:defRPr>
            </a:lvl2pPr>
            <a:lvl3pPr>
              <a:defRPr sz="2000">
                <a:solidFill>
                  <a:srgbClr val="002F5F"/>
                </a:solidFill>
              </a:defRPr>
            </a:lvl3pPr>
            <a:lvl4pPr>
              <a:defRPr sz="2000">
                <a:solidFill>
                  <a:srgbClr val="002F5F"/>
                </a:solidFill>
              </a:defRPr>
            </a:lvl4pPr>
            <a:lvl5pPr>
              <a:defRPr sz="2000">
                <a:solidFill>
                  <a:srgbClr val="002F5F"/>
                </a:solidFill>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B2D7D048-BEC5-414F-A90A-E6B9A26F9318}" type="datetime1">
              <a:rPr lang="sv-SE" smtClean="0"/>
              <a:pPr/>
              <a:t>2019-10-27</a:t>
            </a:fld>
            <a:endParaRPr lang="sv-SE"/>
          </a:p>
        </p:txBody>
      </p:sp>
      <p:sp>
        <p:nvSpPr>
          <p:cNvPr id="5" name="Platshållare för sidfot 4"/>
          <p:cNvSpPr>
            <a:spLocks noGrp="1"/>
          </p:cNvSpPr>
          <p:nvPr>
            <p:ph type="ftr" sz="quarter" idx="11"/>
          </p:nvPr>
        </p:nvSpPr>
        <p:spPr/>
        <p:txBody>
          <a:bodyPr/>
          <a:lstStyle>
            <a:lvl1pPr algn="l">
              <a:defRPr/>
            </a:lvl1pPr>
          </a:lstStyle>
          <a:p>
            <a:r>
              <a:rPr lang="sv-SE" smtClean="0"/>
              <a:t>/ Namn Namn, Institution eller liknande</a:t>
            </a:r>
            <a:endParaRPr lang="sv-SE" dirty="0"/>
          </a:p>
        </p:txBody>
      </p:sp>
      <p:sp>
        <p:nvSpPr>
          <p:cNvPr id="6" name="Platshållare för bildnummer 5"/>
          <p:cNvSpPr>
            <a:spLocks noGrp="1"/>
          </p:cNvSpPr>
          <p:nvPr>
            <p:ph type="sldNum" sz="quarter" idx="12"/>
          </p:nvPr>
        </p:nvSpPr>
        <p:spPr/>
        <p:txBody>
          <a:bodyPr/>
          <a:lstStyle/>
          <a:p>
            <a:fld id="{F6836F3A-E639-40A3-8AEB-E900244604F0}" type="slidenum">
              <a:rPr lang="sv-SE" smtClean="0"/>
              <a:pPr/>
              <a:t>‹#›</a:t>
            </a:fld>
            <a:endParaRPr lang="sv-S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C74F7A51-DBA5-4220-A5E6-7DE093A96999}" type="datetime1">
              <a:rPr lang="sv-SE" smtClean="0"/>
              <a:pPr/>
              <a:t>2019-10-27</a:t>
            </a:fld>
            <a:endParaRPr lang="sv-SE"/>
          </a:p>
        </p:txBody>
      </p:sp>
      <p:sp>
        <p:nvSpPr>
          <p:cNvPr id="5" name="Platshållare för sidfot 4"/>
          <p:cNvSpPr>
            <a:spLocks noGrp="1"/>
          </p:cNvSpPr>
          <p:nvPr>
            <p:ph type="ftr" sz="quarter" idx="11"/>
          </p:nvPr>
        </p:nvSpPr>
        <p:spPr/>
        <p:txBody>
          <a:bodyPr/>
          <a:lstStyle>
            <a:lvl1pPr algn="l">
              <a:defRPr/>
            </a:lvl1pPr>
          </a:lstStyle>
          <a:p>
            <a:r>
              <a:rPr lang="sv-SE" smtClean="0"/>
              <a:t>/ Namn Namn, Institution eller liknande</a:t>
            </a:r>
            <a:endParaRPr lang="sv-SE"/>
          </a:p>
        </p:txBody>
      </p:sp>
      <p:sp>
        <p:nvSpPr>
          <p:cNvPr id="6" name="Platshållare för bildnummer 5"/>
          <p:cNvSpPr>
            <a:spLocks noGrp="1"/>
          </p:cNvSpPr>
          <p:nvPr>
            <p:ph type="sldNum" sz="quarter" idx="12"/>
          </p:nvPr>
        </p:nvSpPr>
        <p:spPr/>
        <p:txBody>
          <a:bodyPr/>
          <a:lstStyle/>
          <a:p>
            <a:fld id="{F6836F3A-E639-40A3-8AEB-E900244604F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792000" y="1714488"/>
            <a:ext cx="6850800" cy="795600"/>
          </a:xfrm>
        </p:spPr>
        <p:txBody>
          <a:bodyPr anchor="t" anchorCtr="0"/>
          <a:lstStyle>
            <a:lvl1pPr>
              <a:defRPr/>
            </a:lvl1pPr>
          </a:lstStyle>
          <a:p>
            <a:r>
              <a:rPr lang="sv-SE" dirty="0" smtClean="0"/>
              <a:t>Klicka här för att ändra format</a:t>
            </a:r>
            <a:endParaRPr lang="sv-SE" dirty="0"/>
          </a:p>
        </p:txBody>
      </p:sp>
      <p:sp>
        <p:nvSpPr>
          <p:cNvPr id="3" name="Platshållare för text 2"/>
          <p:cNvSpPr>
            <a:spLocks noGrp="1"/>
          </p:cNvSpPr>
          <p:nvPr>
            <p:ph type="body" idx="1"/>
          </p:nvPr>
        </p:nvSpPr>
        <p:spPr>
          <a:xfrm>
            <a:off x="788960" y="2611423"/>
            <a:ext cx="3286148" cy="674701"/>
          </a:xfrm>
        </p:spPr>
        <p:txBody>
          <a:bodyPr anchor="b">
            <a:no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4" name="Platshållare för innehåll 3"/>
          <p:cNvSpPr>
            <a:spLocks noGrp="1"/>
          </p:cNvSpPr>
          <p:nvPr>
            <p:ph sz="half" idx="2"/>
          </p:nvPr>
        </p:nvSpPr>
        <p:spPr>
          <a:xfrm>
            <a:off x="785786" y="3357562"/>
            <a:ext cx="3286148" cy="2768600"/>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text 4"/>
          <p:cNvSpPr>
            <a:spLocks noGrp="1"/>
          </p:cNvSpPr>
          <p:nvPr>
            <p:ph type="body" sz="quarter" idx="3"/>
          </p:nvPr>
        </p:nvSpPr>
        <p:spPr>
          <a:xfrm>
            <a:off x="4357687" y="2607256"/>
            <a:ext cx="3286147" cy="673200"/>
          </a:xfrm>
        </p:spPr>
        <p:txBody>
          <a:bodyPr anchor="b">
            <a:no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6" name="Platshållare för innehåll 5"/>
          <p:cNvSpPr>
            <a:spLocks noGrp="1"/>
          </p:cNvSpPr>
          <p:nvPr>
            <p:ph sz="quarter" idx="4"/>
          </p:nvPr>
        </p:nvSpPr>
        <p:spPr>
          <a:xfrm>
            <a:off x="4357687" y="3357562"/>
            <a:ext cx="3286147" cy="2768600"/>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7" name="Platshållare för datum 6"/>
          <p:cNvSpPr>
            <a:spLocks noGrp="1"/>
          </p:cNvSpPr>
          <p:nvPr>
            <p:ph type="dt" sz="half" idx="10"/>
          </p:nvPr>
        </p:nvSpPr>
        <p:spPr/>
        <p:txBody>
          <a:bodyPr/>
          <a:lstStyle/>
          <a:p>
            <a:fld id="{25B954D0-EABB-4C0E-B711-E575380F8029}" type="datetime1">
              <a:rPr lang="sv-SE" smtClean="0"/>
              <a:pPr/>
              <a:t>2019-10-27</a:t>
            </a:fld>
            <a:endParaRPr lang="sv-SE"/>
          </a:p>
        </p:txBody>
      </p:sp>
      <p:sp>
        <p:nvSpPr>
          <p:cNvPr id="8" name="Platshållare för sidfot 7"/>
          <p:cNvSpPr>
            <a:spLocks noGrp="1"/>
          </p:cNvSpPr>
          <p:nvPr>
            <p:ph type="ftr" sz="quarter" idx="11"/>
          </p:nvPr>
        </p:nvSpPr>
        <p:spPr/>
        <p:txBody>
          <a:bodyPr/>
          <a:lstStyle>
            <a:lvl1pPr algn="l">
              <a:defRPr/>
            </a:lvl1pPr>
          </a:lstStyle>
          <a:p>
            <a:r>
              <a:rPr lang="sv-SE" smtClean="0"/>
              <a:t>/ Namn Namn, Institution eller liknande</a:t>
            </a:r>
            <a:endParaRPr lang="sv-SE"/>
          </a:p>
        </p:txBody>
      </p:sp>
      <p:sp>
        <p:nvSpPr>
          <p:cNvPr id="9" name="Platshållare för bildnummer 8"/>
          <p:cNvSpPr>
            <a:spLocks noGrp="1"/>
          </p:cNvSpPr>
          <p:nvPr>
            <p:ph type="sldNum" sz="quarter" idx="12"/>
          </p:nvPr>
        </p:nvSpPr>
        <p:spPr/>
        <p:txBody>
          <a:bodyPr/>
          <a:lstStyle/>
          <a:p>
            <a:fld id="{F6836F3A-E639-40A3-8AEB-E900244604F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92000" y="1944000"/>
            <a:ext cx="6850800" cy="795600"/>
          </a:xfrm>
        </p:spPr>
        <p:txBody>
          <a:bodyPr anchor="t" anchorCtr="0">
            <a:normAutofit/>
          </a:bodyPr>
          <a:lstStyle>
            <a:lvl1pPr algn="l">
              <a:defRPr sz="2600" b="1">
                <a:solidFill>
                  <a:srgbClr val="002F5F"/>
                </a:solidFill>
              </a:defRPr>
            </a:lvl1pPr>
          </a:lstStyle>
          <a:p>
            <a:r>
              <a:rPr lang="sv-SE" smtClean="0"/>
              <a:t>Klicka här för att ändra format</a:t>
            </a:r>
            <a:endParaRPr lang="sv-SE" dirty="0"/>
          </a:p>
        </p:txBody>
      </p:sp>
      <p:sp>
        <p:nvSpPr>
          <p:cNvPr id="3" name="Platshållare för innehåll 2"/>
          <p:cNvSpPr>
            <a:spLocks noGrp="1"/>
          </p:cNvSpPr>
          <p:nvPr>
            <p:ph idx="1"/>
          </p:nvPr>
        </p:nvSpPr>
        <p:spPr>
          <a:xfrm>
            <a:off x="792000" y="2808000"/>
            <a:ext cx="6850800" cy="3214800"/>
          </a:xfrm>
        </p:spPr>
        <p:txBody>
          <a:bodyPr/>
          <a:lstStyle>
            <a:lvl1pPr>
              <a:defRPr sz="2000">
                <a:solidFill>
                  <a:srgbClr val="002F5F"/>
                </a:solidFill>
              </a:defRPr>
            </a:lvl1pPr>
            <a:lvl2pPr>
              <a:defRPr sz="2000">
                <a:solidFill>
                  <a:srgbClr val="002F5F"/>
                </a:solidFill>
              </a:defRPr>
            </a:lvl2pPr>
            <a:lvl3pPr>
              <a:defRPr sz="2000">
                <a:solidFill>
                  <a:srgbClr val="002F5F"/>
                </a:solidFill>
              </a:defRPr>
            </a:lvl3pPr>
            <a:lvl4pPr>
              <a:defRPr sz="2000">
                <a:solidFill>
                  <a:srgbClr val="002F5F"/>
                </a:solidFill>
              </a:defRPr>
            </a:lvl4pPr>
            <a:lvl5pPr>
              <a:defRPr sz="2000">
                <a:solidFill>
                  <a:srgbClr val="002F5F"/>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B2D7D048-BEC5-414F-A90A-E6B9A26F9318}" type="datetime1">
              <a:rPr lang="sv-SE" smtClean="0"/>
              <a:pPr/>
              <a:t>2019-10-27</a:t>
            </a:fld>
            <a:endParaRPr lang="sv-SE"/>
          </a:p>
        </p:txBody>
      </p:sp>
      <p:sp>
        <p:nvSpPr>
          <p:cNvPr id="5" name="Platshållare för sidfot 4"/>
          <p:cNvSpPr>
            <a:spLocks noGrp="1"/>
          </p:cNvSpPr>
          <p:nvPr>
            <p:ph type="ftr" sz="quarter" idx="11"/>
          </p:nvPr>
        </p:nvSpPr>
        <p:spPr/>
        <p:txBody>
          <a:bodyPr/>
          <a:lstStyle>
            <a:lvl1pPr algn="l">
              <a:defRPr/>
            </a:lvl1pPr>
          </a:lstStyle>
          <a:p>
            <a:r>
              <a:rPr lang="sv-SE" smtClean="0"/>
              <a:t>/ Namn Namn, Institution eller liknande</a:t>
            </a:r>
            <a:endParaRPr lang="sv-SE" dirty="0"/>
          </a:p>
        </p:txBody>
      </p:sp>
      <p:sp>
        <p:nvSpPr>
          <p:cNvPr id="6" name="Platshållare för bildnummer 5"/>
          <p:cNvSpPr>
            <a:spLocks noGrp="1"/>
          </p:cNvSpPr>
          <p:nvPr>
            <p:ph type="sldNum" sz="quarter" idx="12"/>
          </p:nvPr>
        </p:nvSpPr>
        <p:spPr/>
        <p:txBody>
          <a:bodyPr/>
          <a:lstStyle/>
          <a:p>
            <a:fld id="{F6836F3A-E639-40A3-8AEB-E900244604F0}" type="slidenum">
              <a:rPr lang="sv-SE" smtClean="0"/>
              <a:pPr/>
              <a:t>‹#›</a:t>
            </a:fld>
            <a:endParaRPr lang="sv-S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36749A6A-3A86-4005-AF99-8441CA710B4B}" type="datetime1">
              <a:rPr lang="sv-SE" smtClean="0"/>
              <a:pPr/>
              <a:t>2019-10-27</a:t>
            </a:fld>
            <a:endParaRPr lang="sv-SE"/>
          </a:p>
        </p:txBody>
      </p:sp>
      <p:sp>
        <p:nvSpPr>
          <p:cNvPr id="4" name="Platshållare för sidfot 3"/>
          <p:cNvSpPr>
            <a:spLocks noGrp="1"/>
          </p:cNvSpPr>
          <p:nvPr>
            <p:ph type="ftr" sz="quarter" idx="11"/>
          </p:nvPr>
        </p:nvSpPr>
        <p:spPr/>
        <p:txBody>
          <a:bodyPr/>
          <a:lstStyle>
            <a:lvl1pPr algn="l">
              <a:defRPr/>
            </a:lvl1pPr>
          </a:lstStyle>
          <a:p>
            <a:r>
              <a:rPr lang="sv-SE" smtClean="0"/>
              <a:t>/ Namn Namn, Institution eller liknande</a:t>
            </a:r>
            <a:endParaRPr lang="sv-SE"/>
          </a:p>
        </p:txBody>
      </p:sp>
      <p:sp>
        <p:nvSpPr>
          <p:cNvPr id="5" name="Platshållare för bildnummer 4"/>
          <p:cNvSpPr>
            <a:spLocks noGrp="1"/>
          </p:cNvSpPr>
          <p:nvPr>
            <p:ph type="sldNum" sz="quarter" idx="12"/>
          </p:nvPr>
        </p:nvSpPr>
        <p:spPr/>
        <p:txBody>
          <a:bodyPr/>
          <a:lstStyle/>
          <a:p>
            <a:fld id="{F6836F3A-E639-40A3-8AEB-E900244604F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7614DBB-13D0-4D29-9EE0-74EB7C016F42}" type="datetime1">
              <a:rPr lang="sv-SE" smtClean="0"/>
              <a:pPr/>
              <a:t>2019-10-27</a:t>
            </a:fld>
            <a:endParaRPr lang="sv-SE"/>
          </a:p>
        </p:txBody>
      </p:sp>
      <p:sp>
        <p:nvSpPr>
          <p:cNvPr id="3" name="Platshållare för sidfot 2"/>
          <p:cNvSpPr>
            <a:spLocks noGrp="1"/>
          </p:cNvSpPr>
          <p:nvPr>
            <p:ph type="ftr" sz="quarter" idx="11"/>
          </p:nvPr>
        </p:nvSpPr>
        <p:spPr/>
        <p:txBody>
          <a:bodyPr/>
          <a:lstStyle>
            <a:lvl1pPr algn="l">
              <a:defRPr/>
            </a:lvl1pPr>
          </a:lstStyle>
          <a:p>
            <a:r>
              <a:rPr lang="sv-SE" smtClean="0"/>
              <a:t>/ Namn Namn, Institution eller liknande</a:t>
            </a:r>
            <a:endParaRPr lang="sv-SE"/>
          </a:p>
        </p:txBody>
      </p:sp>
      <p:sp>
        <p:nvSpPr>
          <p:cNvPr id="4" name="Platshållare för bildnummer 3"/>
          <p:cNvSpPr>
            <a:spLocks noGrp="1"/>
          </p:cNvSpPr>
          <p:nvPr>
            <p:ph type="sldNum" sz="quarter" idx="12"/>
          </p:nvPr>
        </p:nvSpPr>
        <p:spPr/>
        <p:txBody>
          <a:bodyPr/>
          <a:lstStyle/>
          <a:p>
            <a:fld id="{F6836F3A-E639-40A3-8AEB-E900244604F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792001" y="1944000"/>
            <a:ext cx="2708430" cy="1162050"/>
          </a:xfrm>
        </p:spPr>
        <p:txBody>
          <a:bodyPr anchor="b"/>
          <a:lstStyle>
            <a:lvl1pPr algn="l">
              <a:defRPr sz="2000" b="1"/>
            </a:lvl1pPr>
          </a:lstStyle>
          <a:p>
            <a:r>
              <a:rPr lang="sv-SE" dirty="0" smtClean="0"/>
              <a:t>Klicka här för att ändra format</a:t>
            </a:r>
            <a:endParaRPr lang="sv-SE" dirty="0"/>
          </a:p>
        </p:txBody>
      </p:sp>
      <p:sp>
        <p:nvSpPr>
          <p:cNvPr id="3" name="Platshållare för innehåll 2"/>
          <p:cNvSpPr>
            <a:spLocks noGrp="1"/>
          </p:cNvSpPr>
          <p:nvPr>
            <p:ph idx="1"/>
          </p:nvPr>
        </p:nvSpPr>
        <p:spPr>
          <a:xfrm>
            <a:off x="3575050" y="1944000"/>
            <a:ext cx="4068784" cy="405360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text 3"/>
          <p:cNvSpPr>
            <a:spLocks noGrp="1"/>
          </p:cNvSpPr>
          <p:nvPr>
            <p:ph type="body" sz="half" idx="2"/>
          </p:nvPr>
        </p:nvSpPr>
        <p:spPr>
          <a:xfrm>
            <a:off x="792001" y="3143249"/>
            <a:ext cx="2708430" cy="28575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
        <p:nvSpPr>
          <p:cNvPr id="5" name="Platshållare för datum 4"/>
          <p:cNvSpPr>
            <a:spLocks noGrp="1"/>
          </p:cNvSpPr>
          <p:nvPr>
            <p:ph type="dt" sz="half" idx="10"/>
          </p:nvPr>
        </p:nvSpPr>
        <p:spPr/>
        <p:txBody>
          <a:bodyPr/>
          <a:lstStyle/>
          <a:p>
            <a:fld id="{CD3B431D-B193-4C24-B5B2-0D301FFE80B9}" type="datetime1">
              <a:rPr lang="sv-SE" smtClean="0"/>
              <a:pPr/>
              <a:t>2019-10-27</a:t>
            </a:fld>
            <a:endParaRPr lang="sv-SE"/>
          </a:p>
        </p:txBody>
      </p:sp>
      <p:sp>
        <p:nvSpPr>
          <p:cNvPr id="6" name="Platshållare för sidfot 5"/>
          <p:cNvSpPr>
            <a:spLocks noGrp="1"/>
          </p:cNvSpPr>
          <p:nvPr>
            <p:ph type="ftr" sz="quarter" idx="11"/>
          </p:nvPr>
        </p:nvSpPr>
        <p:spPr/>
        <p:txBody>
          <a:bodyPr/>
          <a:lstStyle>
            <a:lvl1pPr algn="l">
              <a:defRPr/>
            </a:lvl1pPr>
          </a:lstStyle>
          <a:p>
            <a:r>
              <a:rPr lang="sv-SE" smtClean="0"/>
              <a:t>/ Namn Namn, Institution eller liknande</a:t>
            </a:r>
            <a:endParaRPr lang="sv-SE"/>
          </a:p>
        </p:txBody>
      </p:sp>
      <p:sp>
        <p:nvSpPr>
          <p:cNvPr id="7" name="Platshållare för bildnummer 6"/>
          <p:cNvSpPr>
            <a:spLocks noGrp="1"/>
          </p:cNvSpPr>
          <p:nvPr>
            <p:ph type="sldNum" sz="quarter" idx="12"/>
          </p:nvPr>
        </p:nvSpPr>
        <p:spPr/>
        <p:txBody>
          <a:bodyPr/>
          <a:lstStyle/>
          <a:p>
            <a:fld id="{F6836F3A-E639-40A3-8AEB-E900244604F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dirty="0" smtClean="0"/>
              <a:t>Klicka här för att ändra format</a:t>
            </a:r>
            <a:endParaRPr lang="sv-SE" dirty="0"/>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7048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
        <p:nvSpPr>
          <p:cNvPr id="5" name="Platshållare för datum 4"/>
          <p:cNvSpPr>
            <a:spLocks noGrp="1"/>
          </p:cNvSpPr>
          <p:nvPr>
            <p:ph type="dt" sz="half" idx="10"/>
          </p:nvPr>
        </p:nvSpPr>
        <p:spPr/>
        <p:txBody>
          <a:bodyPr/>
          <a:lstStyle/>
          <a:p>
            <a:fld id="{12F45E9B-EAE5-4D42-B9A3-AAC0C230254D}" type="datetime1">
              <a:rPr lang="sv-SE" smtClean="0"/>
              <a:pPr/>
              <a:t>2019-10-27</a:t>
            </a:fld>
            <a:endParaRPr lang="sv-SE"/>
          </a:p>
        </p:txBody>
      </p:sp>
      <p:sp>
        <p:nvSpPr>
          <p:cNvPr id="6" name="Platshållare för sidfot 5"/>
          <p:cNvSpPr>
            <a:spLocks noGrp="1"/>
          </p:cNvSpPr>
          <p:nvPr>
            <p:ph type="ftr" sz="quarter" idx="11"/>
          </p:nvPr>
        </p:nvSpPr>
        <p:spPr/>
        <p:txBody>
          <a:bodyPr/>
          <a:lstStyle>
            <a:lvl1pPr algn="l">
              <a:defRPr/>
            </a:lvl1pPr>
          </a:lstStyle>
          <a:p>
            <a:r>
              <a:rPr lang="sv-SE" smtClean="0"/>
              <a:t>/ Namn Namn, Institution eller liknande</a:t>
            </a:r>
            <a:endParaRPr lang="sv-SE"/>
          </a:p>
        </p:txBody>
      </p:sp>
      <p:sp>
        <p:nvSpPr>
          <p:cNvPr id="7" name="Platshållare för bildnummer 6"/>
          <p:cNvSpPr>
            <a:spLocks noGrp="1"/>
          </p:cNvSpPr>
          <p:nvPr>
            <p:ph type="sldNum" sz="quarter" idx="12"/>
          </p:nvPr>
        </p:nvSpPr>
        <p:spPr/>
        <p:txBody>
          <a:bodyPr/>
          <a:lstStyle/>
          <a:p>
            <a:fld id="{F6836F3A-E639-40A3-8AEB-E900244604F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lodrät text 2"/>
          <p:cNvSpPr>
            <a:spLocks noGrp="1"/>
          </p:cNvSpPr>
          <p:nvPr>
            <p:ph type="body" orient="vert" idx="1"/>
          </p:nvPr>
        </p:nvSpPr>
        <p:spPr/>
        <p:txBody>
          <a:bodyPr vert="eaVert"/>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CB5C0AF4-4F9F-4700-B5E1-A37CDFE2673A}" type="datetime1">
              <a:rPr lang="sv-SE" smtClean="0"/>
              <a:pPr/>
              <a:t>2019-10-27</a:t>
            </a:fld>
            <a:endParaRPr lang="sv-SE"/>
          </a:p>
        </p:txBody>
      </p:sp>
      <p:sp>
        <p:nvSpPr>
          <p:cNvPr id="5" name="Platshållare för sidfot 4"/>
          <p:cNvSpPr>
            <a:spLocks noGrp="1"/>
          </p:cNvSpPr>
          <p:nvPr>
            <p:ph type="ftr" sz="quarter" idx="11"/>
          </p:nvPr>
        </p:nvSpPr>
        <p:spPr/>
        <p:txBody>
          <a:bodyPr/>
          <a:lstStyle>
            <a:lvl1pPr algn="l">
              <a:defRPr/>
            </a:lvl1pPr>
          </a:lstStyle>
          <a:p>
            <a:r>
              <a:rPr lang="sv-SE" smtClean="0"/>
              <a:t>/ Namn Namn, Institution eller liknande</a:t>
            </a:r>
            <a:endParaRPr lang="sv-SE"/>
          </a:p>
        </p:txBody>
      </p:sp>
      <p:sp>
        <p:nvSpPr>
          <p:cNvPr id="6" name="Platshållare för bildnummer 5"/>
          <p:cNvSpPr>
            <a:spLocks noGrp="1"/>
          </p:cNvSpPr>
          <p:nvPr>
            <p:ph type="sldNum" sz="quarter" idx="12"/>
          </p:nvPr>
        </p:nvSpPr>
        <p:spPr/>
        <p:txBody>
          <a:bodyPr/>
          <a:lstStyle/>
          <a:p>
            <a:fld id="{F6836F3A-E639-40A3-8AEB-E900244604F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72264" y="285728"/>
            <a:ext cx="2114536" cy="5840435"/>
          </a:xfrm>
        </p:spPr>
        <p:txBody>
          <a:bodyPr vert="eaVert"/>
          <a:lstStyle/>
          <a:p>
            <a:r>
              <a:rPr lang="sv-SE" dirty="0" smtClean="0"/>
              <a:t>Klicka här för att ändra format</a:t>
            </a:r>
            <a:endParaRPr lang="sv-SE" dirty="0"/>
          </a:p>
        </p:txBody>
      </p:sp>
      <p:sp>
        <p:nvSpPr>
          <p:cNvPr id="3" name="Platshållare för lodrät text 2"/>
          <p:cNvSpPr>
            <a:spLocks noGrp="1"/>
          </p:cNvSpPr>
          <p:nvPr>
            <p:ph type="body" orient="vert" idx="1"/>
          </p:nvPr>
        </p:nvSpPr>
        <p:spPr>
          <a:xfrm>
            <a:off x="785786" y="274638"/>
            <a:ext cx="5643602" cy="5851525"/>
          </a:xfrm>
        </p:spPr>
        <p:txBody>
          <a:bodyPr vert="eaVert"/>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261B3AD8-71E1-4FF1-9679-E2ED7D0E26ED}" type="datetime1">
              <a:rPr lang="sv-SE" smtClean="0"/>
              <a:pPr/>
              <a:t>2019-10-27</a:t>
            </a:fld>
            <a:endParaRPr lang="sv-SE"/>
          </a:p>
        </p:txBody>
      </p:sp>
      <p:sp>
        <p:nvSpPr>
          <p:cNvPr id="5" name="Platshållare för sidfot 4"/>
          <p:cNvSpPr>
            <a:spLocks noGrp="1"/>
          </p:cNvSpPr>
          <p:nvPr>
            <p:ph type="ftr" sz="quarter" idx="11"/>
          </p:nvPr>
        </p:nvSpPr>
        <p:spPr/>
        <p:txBody>
          <a:bodyPr/>
          <a:lstStyle>
            <a:lvl1pPr algn="l">
              <a:defRPr/>
            </a:lvl1pPr>
          </a:lstStyle>
          <a:p>
            <a:r>
              <a:rPr lang="sv-SE" smtClean="0"/>
              <a:t>/ Namn Namn, Institution eller liknande</a:t>
            </a:r>
            <a:endParaRPr lang="sv-SE"/>
          </a:p>
        </p:txBody>
      </p:sp>
      <p:sp>
        <p:nvSpPr>
          <p:cNvPr id="6" name="Platshållare för bildnummer 5"/>
          <p:cNvSpPr>
            <a:spLocks noGrp="1"/>
          </p:cNvSpPr>
          <p:nvPr>
            <p:ph type="sldNum" sz="quarter" idx="12"/>
          </p:nvPr>
        </p:nvSpPr>
        <p:spPr>
          <a:xfrm>
            <a:off x="6572264" y="6152400"/>
            <a:ext cx="2114536" cy="302400"/>
          </a:xfrm>
        </p:spPr>
        <p:txBody>
          <a:bodyPr/>
          <a:lstStyle/>
          <a:p>
            <a:fld id="{F6836F3A-E639-40A3-8AEB-E900244604F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10" name="Bildobjekt 9" descr="SU_PPT_olivkvist.jpg"/>
          <p:cNvPicPr>
            <a:picLocks noChangeAspect="1"/>
          </p:cNvPicPr>
          <p:nvPr userDrawn="1"/>
        </p:nvPicPr>
        <p:blipFill>
          <a:blip r:embed="rId2"/>
          <a:stretch>
            <a:fillRect/>
          </a:stretch>
        </p:blipFill>
        <p:spPr>
          <a:xfrm>
            <a:off x="-32" y="420818"/>
            <a:ext cx="6883200" cy="6427914"/>
          </a:xfrm>
          <a:prstGeom prst="rect">
            <a:avLst/>
          </a:prstGeom>
        </p:spPr>
      </p:pic>
      <p:sp>
        <p:nvSpPr>
          <p:cNvPr id="2" name="Rubrik 1"/>
          <p:cNvSpPr>
            <a:spLocks noGrp="1"/>
          </p:cNvSpPr>
          <p:nvPr>
            <p:ph type="ctrTitle"/>
          </p:nvPr>
        </p:nvSpPr>
        <p:spPr>
          <a:xfrm>
            <a:off x="1008000" y="2437200"/>
            <a:ext cx="6634800" cy="1425600"/>
          </a:xfrm>
        </p:spPr>
        <p:txBody>
          <a:bodyPr lIns="72000" tIns="36000" rIns="72000" bIns="36000" anchor="t" anchorCtr="0">
            <a:noAutofit/>
          </a:bodyPr>
          <a:lstStyle>
            <a:lvl1pPr algn="l">
              <a:defRPr sz="4400" b="0">
                <a:solidFill>
                  <a:srgbClr val="002F5F"/>
                </a:solidFill>
              </a:defRPr>
            </a:lvl1pPr>
          </a:lstStyle>
          <a:p>
            <a:r>
              <a:rPr lang="sv-SE" dirty="0" smtClean="0"/>
              <a:t>Klicka här för att ändra format</a:t>
            </a:r>
            <a:endParaRPr lang="sv-SE" dirty="0"/>
          </a:p>
        </p:txBody>
      </p:sp>
      <p:sp>
        <p:nvSpPr>
          <p:cNvPr id="3" name="Underrubrik 2"/>
          <p:cNvSpPr>
            <a:spLocks noGrp="1"/>
          </p:cNvSpPr>
          <p:nvPr>
            <p:ph type="subTitle" idx="1"/>
          </p:nvPr>
        </p:nvSpPr>
        <p:spPr>
          <a:xfrm>
            <a:off x="1008000" y="3862800"/>
            <a:ext cx="6634800" cy="1166400"/>
          </a:xfrm>
        </p:spPr>
        <p:txBody>
          <a:bodyPr>
            <a:normAutofit/>
          </a:bodyPr>
          <a:lstStyle>
            <a:lvl1pPr marL="0" indent="0" algn="l">
              <a:lnSpc>
                <a:spcPts val="4200"/>
              </a:lnSpc>
              <a:buNone/>
              <a:defRPr sz="2800">
                <a:solidFill>
                  <a:srgbClr val="002F5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3681225D-9E13-4724-8692-A2F728DA0F01}" type="datetime1">
              <a:rPr lang="sv-SE" smtClean="0"/>
              <a:pPr/>
              <a:t>2019-10-27</a:t>
            </a:fld>
            <a:endParaRPr lang="sv-SE"/>
          </a:p>
        </p:txBody>
      </p:sp>
      <p:sp>
        <p:nvSpPr>
          <p:cNvPr id="5" name="Platshållare för sidfot 4"/>
          <p:cNvSpPr>
            <a:spLocks noGrp="1"/>
          </p:cNvSpPr>
          <p:nvPr>
            <p:ph type="ftr" sz="quarter" idx="11"/>
          </p:nvPr>
        </p:nvSpPr>
        <p:spPr/>
        <p:txBody>
          <a:bodyPr/>
          <a:lstStyle>
            <a:lvl1pPr algn="l">
              <a:defRPr/>
            </a:lvl1pPr>
          </a:lstStyle>
          <a:p>
            <a:r>
              <a:rPr lang="sv-SE" smtClean="0"/>
              <a:t>/ Namn Namn, Institution eller liknande</a:t>
            </a:r>
            <a:endParaRPr lang="sv-SE"/>
          </a:p>
        </p:txBody>
      </p:sp>
      <p:sp>
        <p:nvSpPr>
          <p:cNvPr id="6" name="Platshållare för bildnummer 5"/>
          <p:cNvSpPr>
            <a:spLocks noGrp="1"/>
          </p:cNvSpPr>
          <p:nvPr>
            <p:ph type="sldNum" sz="quarter" idx="12"/>
          </p:nvPr>
        </p:nvSpPr>
        <p:spPr/>
        <p:txBody>
          <a:bodyPr/>
          <a:lstStyle/>
          <a:p>
            <a:fld id="{F6836F3A-E639-40A3-8AEB-E900244604F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92000" y="1944000"/>
            <a:ext cx="6850800" cy="795600"/>
          </a:xfrm>
        </p:spPr>
        <p:txBody>
          <a:bodyPr anchor="t" anchorCtr="0">
            <a:normAutofit/>
          </a:bodyPr>
          <a:lstStyle>
            <a:lvl1pPr algn="l">
              <a:defRPr sz="2600" b="1">
                <a:solidFill>
                  <a:srgbClr val="002F5F"/>
                </a:solidFill>
              </a:defRPr>
            </a:lvl1pPr>
          </a:lstStyle>
          <a:p>
            <a:r>
              <a:rPr lang="sv-SE" dirty="0" smtClean="0"/>
              <a:t>Klicka här för att ändra format</a:t>
            </a:r>
            <a:endParaRPr lang="sv-SE" dirty="0"/>
          </a:p>
        </p:txBody>
      </p:sp>
      <p:sp>
        <p:nvSpPr>
          <p:cNvPr id="3" name="Platshållare för innehåll 2"/>
          <p:cNvSpPr>
            <a:spLocks noGrp="1"/>
          </p:cNvSpPr>
          <p:nvPr>
            <p:ph idx="1"/>
          </p:nvPr>
        </p:nvSpPr>
        <p:spPr>
          <a:xfrm>
            <a:off x="792000" y="2808000"/>
            <a:ext cx="6850800" cy="3214800"/>
          </a:xfrm>
        </p:spPr>
        <p:txBody>
          <a:bodyPr/>
          <a:lstStyle>
            <a:lvl1pPr>
              <a:defRPr sz="2000">
                <a:solidFill>
                  <a:srgbClr val="002F5F"/>
                </a:solidFill>
              </a:defRPr>
            </a:lvl1pPr>
            <a:lvl2pPr>
              <a:defRPr sz="2000">
                <a:solidFill>
                  <a:srgbClr val="002F5F"/>
                </a:solidFill>
              </a:defRPr>
            </a:lvl2pPr>
            <a:lvl3pPr>
              <a:defRPr sz="2000">
                <a:solidFill>
                  <a:srgbClr val="002F5F"/>
                </a:solidFill>
              </a:defRPr>
            </a:lvl3pPr>
            <a:lvl4pPr>
              <a:defRPr sz="2000">
                <a:solidFill>
                  <a:srgbClr val="002F5F"/>
                </a:solidFill>
              </a:defRPr>
            </a:lvl4pPr>
            <a:lvl5pPr>
              <a:defRPr sz="2000">
                <a:solidFill>
                  <a:srgbClr val="002F5F"/>
                </a:solidFill>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B2D7D048-BEC5-414F-A90A-E6B9A26F9318}" type="datetime1">
              <a:rPr lang="sv-SE" smtClean="0"/>
              <a:pPr/>
              <a:t>2019-10-27</a:t>
            </a:fld>
            <a:endParaRPr lang="sv-SE"/>
          </a:p>
        </p:txBody>
      </p:sp>
      <p:sp>
        <p:nvSpPr>
          <p:cNvPr id="5" name="Platshållare för sidfot 4"/>
          <p:cNvSpPr>
            <a:spLocks noGrp="1"/>
          </p:cNvSpPr>
          <p:nvPr>
            <p:ph type="ftr" sz="quarter" idx="11"/>
          </p:nvPr>
        </p:nvSpPr>
        <p:spPr/>
        <p:txBody>
          <a:bodyPr/>
          <a:lstStyle>
            <a:lvl1pPr algn="l">
              <a:defRPr/>
            </a:lvl1pPr>
          </a:lstStyle>
          <a:p>
            <a:r>
              <a:rPr lang="sv-SE" smtClean="0"/>
              <a:t>/ Namn Namn, Institution eller liknande</a:t>
            </a:r>
            <a:endParaRPr lang="sv-SE" dirty="0"/>
          </a:p>
        </p:txBody>
      </p:sp>
      <p:sp>
        <p:nvSpPr>
          <p:cNvPr id="6" name="Platshållare för bildnummer 5"/>
          <p:cNvSpPr>
            <a:spLocks noGrp="1"/>
          </p:cNvSpPr>
          <p:nvPr>
            <p:ph type="sldNum" sz="quarter" idx="12"/>
          </p:nvPr>
        </p:nvSpPr>
        <p:spPr/>
        <p:txBody>
          <a:bodyPr/>
          <a:lstStyle/>
          <a:p>
            <a:fld id="{F6836F3A-E639-40A3-8AEB-E900244604F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C74F7A51-DBA5-4220-A5E6-7DE093A96999}" type="datetime1">
              <a:rPr lang="sv-SE" smtClean="0"/>
              <a:pPr/>
              <a:t>2019-10-27</a:t>
            </a:fld>
            <a:endParaRPr lang="sv-SE"/>
          </a:p>
        </p:txBody>
      </p:sp>
      <p:sp>
        <p:nvSpPr>
          <p:cNvPr id="5" name="Platshållare för sidfot 4"/>
          <p:cNvSpPr>
            <a:spLocks noGrp="1"/>
          </p:cNvSpPr>
          <p:nvPr>
            <p:ph type="ftr" sz="quarter" idx="11"/>
          </p:nvPr>
        </p:nvSpPr>
        <p:spPr/>
        <p:txBody>
          <a:bodyPr/>
          <a:lstStyle>
            <a:lvl1pPr algn="l">
              <a:defRPr/>
            </a:lvl1pPr>
          </a:lstStyle>
          <a:p>
            <a:r>
              <a:rPr lang="sv-SE" smtClean="0"/>
              <a:t>/ Namn Namn, Institution eller liknande</a:t>
            </a:r>
            <a:endParaRPr lang="sv-SE"/>
          </a:p>
        </p:txBody>
      </p:sp>
      <p:sp>
        <p:nvSpPr>
          <p:cNvPr id="6" name="Platshållare för bildnummer 5"/>
          <p:cNvSpPr>
            <a:spLocks noGrp="1"/>
          </p:cNvSpPr>
          <p:nvPr>
            <p:ph type="sldNum" sz="quarter" idx="12"/>
          </p:nvPr>
        </p:nvSpPr>
        <p:spPr/>
        <p:txBody>
          <a:bodyPr/>
          <a:lstStyle/>
          <a:p>
            <a:fld id="{F6836F3A-E639-40A3-8AEB-E900244604F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792000" y="1714488"/>
            <a:ext cx="6850800" cy="795600"/>
          </a:xfrm>
        </p:spPr>
        <p:txBody>
          <a:bodyPr anchor="t" anchorCtr="0"/>
          <a:lstStyle>
            <a:lvl1pPr>
              <a:defRPr/>
            </a:lvl1pPr>
          </a:lstStyle>
          <a:p>
            <a:r>
              <a:rPr lang="sv-SE" dirty="0" smtClean="0"/>
              <a:t>Klicka här för att ändra format</a:t>
            </a:r>
            <a:endParaRPr lang="sv-SE" dirty="0"/>
          </a:p>
        </p:txBody>
      </p:sp>
      <p:sp>
        <p:nvSpPr>
          <p:cNvPr id="3" name="Platshållare för text 2"/>
          <p:cNvSpPr>
            <a:spLocks noGrp="1"/>
          </p:cNvSpPr>
          <p:nvPr>
            <p:ph type="body" idx="1"/>
          </p:nvPr>
        </p:nvSpPr>
        <p:spPr>
          <a:xfrm>
            <a:off x="788960" y="2611423"/>
            <a:ext cx="3286148" cy="674701"/>
          </a:xfrm>
        </p:spPr>
        <p:txBody>
          <a:bodyPr anchor="b">
            <a:no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4" name="Platshållare för innehåll 3"/>
          <p:cNvSpPr>
            <a:spLocks noGrp="1"/>
          </p:cNvSpPr>
          <p:nvPr>
            <p:ph sz="half" idx="2"/>
          </p:nvPr>
        </p:nvSpPr>
        <p:spPr>
          <a:xfrm>
            <a:off x="785786" y="3357562"/>
            <a:ext cx="3286148" cy="2768600"/>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text 4"/>
          <p:cNvSpPr>
            <a:spLocks noGrp="1"/>
          </p:cNvSpPr>
          <p:nvPr>
            <p:ph type="body" sz="quarter" idx="3"/>
          </p:nvPr>
        </p:nvSpPr>
        <p:spPr>
          <a:xfrm>
            <a:off x="4357687" y="2607256"/>
            <a:ext cx="3286147" cy="673200"/>
          </a:xfrm>
        </p:spPr>
        <p:txBody>
          <a:bodyPr anchor="b">
            <a:no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6" name="Platshållare för innehåll 5"/>
          <p:cNvSpPr>
            <a:spLocks noGrp="1"/>
          </p:cNvSpPr>
          <p:nvPr>
            <p:ph sz="quarter" idx="4"/>
          </p:nvPr>
        </p:nvSpPr>
        <p:spPr>
          <a:xfrm>
            <a:off x="4357687" y="3357562"/>
            <a:ext cx="3286147" cy="2768600"/>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7" name="Platshållare för datum 6"/>
          <p:cNvSpPr>
            <a:spLocks noGrp="1"/>
          </p:cNvSpPr>
          <p:nvPr>
            <p:ph type="dt" sz="half" idx="10"/>
          </p:nvPr>
        </p:nvSpPr>
        <p:spPr/>
        <p:txBody>
          <a:bodyPr/>
          <a:lstStyle/>
          <a:p>
            <a:fld id="{25B954D0-EABB-4C0E-B711-E575380F8029}" type="datetime1">
              <a:rPr lang="sv-SE" smtClean="0"/>
              <a:pPr/>
              <a:t>2019-10-27</a:t>
            </a:fld>
            <a:endParaRPr lang="sv-SE"/>
          </a:p>
        </p:txBody>
      </p:sp>
      <p:sp>
        <p:nvSpPr>
          <p:cNvPr id="8" name="Platshållare för sidfot 7"/>
          <p:cNvSpPr>
            <a:spLocks noGrp="1"/>
          </p:cNvSpPr>
          <p:nvPr>
            <p:ph type="ftr" sz="quarter" idx="11"/>
          </p:nvPr>
        </p:nvSpPr>
        <p:spPr/>
        <p:txBody>
          <a:bodyPr/>
          <a:lstStyle>
            <a:lvl1pPr algn="l">
              <a:defRPr/>
            </a:lvl1pPr>
          </a:lstStyle>
          <a:p>
            <a:r>
              <a:rPr lang="sv-SE" smtClean="0"/>
              <a:t>/ Namn Namn, Institution eller liknande</a:t>
            </a:r>
            <a:endParaRPr lang="sv-SE"/>
          </a:p>
        </p:txBody>
      </p:sp>
      <p:sp>
        <p:nvSpPr>
          <p:cNvPr id="9" name="Platshållare för bildnummer 8"/>
          <p:cNvSpPr>
            <a:spLocks noGrp="1"/>
          </p:cNvSpPr>
          <p:nvPr>
            <p:ph type="sldNum" sz="quarter" idx="12"/>
          </p:nvPr>
        </p:nvSpPr>
        <p:spPr/>
        <p:txBody>
          <a:bodyPr/>
          <a:lstStyle/>
          <a:p>
            <a:fld id="{F6836F3A-E639-40A3-8AEB-E900244604F0}"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C74F7A51-DBA5-4220-A5E6-7DE093A96999}" type="datetime1">
              <a:rPr lang="sv-SE" smtClean="0"/>
              <a:pPr/>
              <a:t>2019-10-27</a:t>
            </a:fld>
            <a:endParaRPr lang="sv-SE"/>
          </a:p>
        </p:txBody>
      </p:sp>
      <p:sp>
        <p:nvSpPr>
          <p:cNvPr id="5" name="Platshållare för sidfot 4"/>
          <p:cNvSpPr>
            <a:spLocks noGrp="1"/>
          </p:cNvSpPr>
          <p:nvPr>
            <p:ph type="ftr" sz="quarter" idx="11"/>
          </p:nvPr>
        </p:nvSpPr>
        <p:spPr/>
        <p:txBody>
          <a:bodyPr/>
          <a:lstStyle>
            <a:lvl1pPr algn="l">
              <a:defRPr/>
            </a:lvl1pPr>
          </a:lstStyle>
          <a:p>
            <a:r>
              <a:rPr lang="sv-SE" smtClean="0"/>
              <a:t>/ Namn Namn, Institution eller liknande</a:t>
            </a:r>
            <a:endParaRPr lang="sv-SE"/>
          </a:p>
        </p:txBody>
      </p:sp>
      <p:sp>
        <p:nvSpPr>
          <p:cNvPr id="6" name="Platshållare för bildnummer 5"/>
          <p:cNvSpPr>
            <a:spLocks noGrp="1"/>
          </p:cNvSpPr>
          <p:nvPr>
            <p:ph type="sldNum" sz="quarter" idx="12"/>
          </p:nvPr>
        </p:nvSpPr>
        <p:spPr/>
        <p:txBody>
          <a:bodyPr/>
          <a:lstStyle/>
          <a:p>
            <a:fld id="{F6836F3A-E639-40A3-8AEB-E900244604F0}" type="slidenum">
              <a:rPr lang="sv-SE" smtClean="0"/>
              <a:pPr/>
              <a:t>‹#›</a:t>
            </a:fld>
            <a:endParaRPr lang="sv-S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36749A6A-3A86-4005-AF99-8441CA710B4B}" type="datetime1">
              <a:rPr lang="sv-SE" smtClean="0"/>
              <a:pPr/>
              <a:t>2019-10-27</a:t>
            </a:fld>
            <a:endParaRPr lang="sv-SE"/>
          </a:p>
        </p:txBody>
      </p:sp>
      <p:sp>
        <p:nvSpPr>
          <p:cNvPr id="4" name="Platshållare för sidfot 3"/>
          <p:cNvSpPr>
            <a:spLocks noGrp="1"/>
          </p:cNvSpPr>
          <p:nvPr>
            <p:ph type="ftr" sz="quarter" idx="11"/>
          </p:nvPr>
        </p:nvSpPr>
        <p:spPr/>
        <p:txBody>
          <a:bodyPr/>
          <a:lstStyle>
            <a:lvl1pPr algn="l">
              <a:defRPr/>
            </a:lvl1pPr>
          </a:lstStyle>
          <a:p>
            <a:r>
              <a:rPr lang="sv-SE" smtClean="0"/>
              <a:t>/ Namn Namn, Institution eller liknande</a:t>
            </a:r>
            <a:endParaRPr lang="sv-SE"/>
          </a:p>
        </p:txBody>
      </p:sp>
      <p:sp>
        <p:nvSpPr>
          <p:cNvPr id="5" name="Platshållare för bildnummer 4"/>
          <p:cNvSpPr>
            <a:spLocks noGrp="1"/>
          </p:cNvSpPr>
          <p:nvPr>
            <p:ph type="sldNum" sz="quarter" idx="12"/>
          </p:nvPr>
        </p:nvSpPr>
        <p:spPr/>
        <p:txBody>
          <a:bodyPr/>
          <a:lstStyle/>
          <a:p>
            <a:fld id="{F6836F3A-E639-40A3-8AEB-E900244604F0}"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7614DBB-13D0-4D29-9EE0-74EB7C016F42}" type="datetime1">
              <a:rPr lang="sv-SE" smtClean="0"/>
              <a:pPr/>
              <a:t>2019-10-27</a:t>
            </a:fld>
            <a:endParaRPr lang="sv-SE"/>
          </a:p>
        </p:txBody>
      </p:sp>
      <p:sp>
        <p:nvSpPr>
          <p:cNvPr id="3" name="Platshållare för sidfot 2"/>
          <p:cNvSpPr>
            <a:spLocks noGrp="1"/>
          </p:cNvSpPr>
          <p:nvPr>
            <p:ph type="ftr" sz="quarter" idx="11"/>
          </p:nvPr>
        </p:nvSpPr>
        <p:spPr/>
        <p:txBody>
          <a:bodyPr/>
          <a:lstStyle>
            <a:lvl1pPr algn="l">
              <a:defRPr/>
            </a:lvl1pPr>
          </a:lstStyle>
          <a:p>
            <a:r>
              <a:rPr lang="sv-SE" smtClean="0"/>
              <a:t>/ Namn Namn, Institution eller liknande</a:t>
            </a:r>
            <a:endParaRPr lang="sv-SE"/>
          </a:p>
        </p:txBody>
      </p:sp>
      <p:sp>
        <p:nvSpPr>
          <p:cNvPr id="4" name="Platshållare för bildnummer 3"/>
          <p:cNvSpPr>
            <a:spLocks noGrp="1"/>
          </p:cNvSpPr>
          <p:nvPr>
            <p:ph type="sldNum" sz="quarter" idx="12"/>
          </p:nvPr>
        </p:nvSpPr>
        <p:spPr/>
        <p:txBody>
          <a:bodyPr/>
          <a:lstStyle/>
          <a:p>
            <a:fld id="{F6836F3A-E639-40A3-8AEB-E900244604F0}"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792001" y="1944000"/>
            <a:ext cx="2708430" cy="1162050"/>
          </a:xfrm>
        </p:spPr>
        <p:txBody>
          <a:bodyPr anchor="b"/>
          <a:lstStyle>
            <a:lvl1pPr algn="l">
              <a:defRPr sz="2000" b="1"/>
            </a:lvl1pPr>
          </a:lstStyle>
          <a:p>
            <a:r>
              <a:rPr lang="sv-SE" dirty="0" smtClean="0"/>
              <a:t>Klicka här för att ändra format</a:t>
            </a:r>
            <a:endParaRPr lang="sv-SE" dirty="0"/>
          </a:p>
        </p:txBody>
      </p:sp>
      <p:sp>
        <p:nvSpPr>
          <p:cNvPr id="3" name="Platshållare för innehåll 2"/>
          <p:cNvSpPr>
            <a:spLocks noGrp="1"/>
          </p:cNvSpPr>
          <p:nvPr>
            <p:ph idx="1"/>
          </p:nvPr>
        </p:nvSpPr>
        <p:spPr>
          <a:xfrm>
            <a:off x="3575050" y="1944000"/>
            <a:ext cx="4068784" cy="405360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text 3"/>
          <p:cNvSpPr>
            <a:spLocks noGrp="1"/>
          </p:cNvSpPr>
          <p:nvPr>
            <p:ph type="body" sz="half" idx="2"/>
          </p:nvPr>
        </p:nvSpPr>
        <p:spPr>
          <a:xfrm>
            <a:off x="792001" y="3143249"/>
            <a:ext cx="2708430" cy="28575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
        <p:nvSpPr>
          <p:cNvPr id="5" name="Platshållare för datum 4"/>
          <p:cNvSpPr>
            <a:spLocks noGrp="1"/>
          </p:cNvSpPr>
          <p:nvPr>
            <p:ph type="dt" sz="half" idx="10"/>
          </p:nvPr>
        </p:nvSpPr>
        <p:spPr/>
        <p:txBody>
          <a:bodyPr/>
          <a:lstStyle/>
          <a:p>
            <a:fld id="{CD3B431D-B193-4C24-B5B2-0D301FFE80B9}" type="datetime1">
              <a:rPr lang="sv-SE" smtClean="0"/>
              <a:pPr/>
              <a:t>2019-10-27</a:t>
            </a:fld>
            <a:endParaRPr lang="sv-SE"/>
          </a:p>
        </p:txBody>
      </p:sp>
      <p:sp>
        <p:nvSpPr>
          <p:cNvPr id="6" name="Platshållare för sidfot 5"/>
          <p:cNvSpPr>
            <a:spLocks noGrp="1"/>
          </p:cNvSpPr>
          <p:nvPr>
            <p:ph type="ftr" sz="quarter" idx="11"/>
          </p:nvPr>
        </p:nvSpPr>
        <p:spPr/>
        <p:txBody>
          <a:bodyPr/>
          <a:lstStyle>
            <a:lvl1pPr algn="l">
              <a:defRPr/>
            </a:lvl1pPr>
          </a:lstStyle>
          <a:p>
            <a:r>
              <a:rPr lang="sv-SE" smtClean="0"/>
              <a:t>/ Namn Namn, Institution eller liknande</a:t>
            </a:r>
            <a:endParaRPr lang="sv-SE"/>
          </a:p>
        </p:txBody>
      </p:sp>
      <p:sp>
        <p:nvSpPr>
          <p:cNvPr id="7" name="Platshållare för bildnummer 6"/>
          <p:cNvSpPr>
            <a:spLocks noGrp="1"/>
          </p:cNvSpPr>
          <p:nvPr>
            <p:ph type="sldNum" sz="quarter" idx="12"/>
          </p:nvPr>
        </p:nvSpPr>
        <p:spPr/>
        <p:txBody>
          <a:bodyPr/>
          <a:lstStyle/>
          <a:p>
            <a:fld id="{F6836F3A-E639-40A3-8AEB-E900244604F0}"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dirty="0" smtClean="0"/>
              <a:t>Klicka här för att ändra format</a:t>
            </a:r>
            <a:endParaRPr lang="sv-SE" dirty="0"/>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7048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
        <p:nvSpPr>
          <p:cNvPr id="5" name="Platshållare för datum 4"/>
          <p:cNvSpPr>
            <a:spLocks noGrp="1"/>
          </p:cNvSpPr>
          <p:nvPr>
            <p:ph type="dt" sz="half" idx="10"/>
          </p:nvPr>
        </p:nvSpPr>
        <p:spPr/>
        <p:txBody>
          <a:bodyPr/>
          <a:lstStyle/>
          <a:p>
            <a:fld id="{12F45E9B-EAE5-4D42-B9A3-AAC0C230254D}" type="datetime1">
              <a:rPr lang="sv-SE" smtClean="0"/>
              <a:pPr/>
              <a:t>2019-10-27</a:t>
            </a:fld>
            <a:endParaRPr lang="sv-SE"/>
          </a:p>
        </p:txBody>
      </p:sp>
      <p:sp>
        <p:nvSpPr>
          <p:cNvPr id="6" name="Platshållare för sidfot 5"/>
          <p:cNvSpPr>
            <a:spLocks noGrp="1"/>
          </p:cNvSpPr>
          <p:nvPr>
            <p:ph type="ftr" sz="quarter" idx="11"/>
          </p:nvPr>
        </p:nvSpPr>
        <p:spPr/>
        <p:txBody>
          <a:bodyPr/>
          <a:lstStyle>
            <a:lvl1pPr algn="l">
              <a:defRPr/>
            </a:lvl1pPr>
          </a:lstStyle>
          <a:p>
            <a:r>
              <a:rPr lang="sv-SE" smtClean="0"/>
              <a:t>/ Namn Namn, Institution eller liknande</a:t>
            </a:r>
            <a:endParaRPr lang="sv-SE"/>
          </a:p>
        </p:txBody>
      </p:sp>
      <p:sp>
        <p:nvSpPr>
          <p:cNvPr id="7" name="Platshållare för bildnummer 6"/>
          <p:cNvSpPr>
            <a:spLocks noGrp="1"/>
          </p:cNvSpPr>
          <p:nvPr>
            <p:ph type="sldNum" sz="quarter" idx="12"/>
          </p:nvPr>
        </p:nvSpPr>
        <p:spPr/>
        <p:txBody>
          <a:bodyPr/>
          <a:lstStyle/>
          <a:p>
            <a:fld id="{F6836F3A-E639-40A3-8AEB-E900244604F0}"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lodrät text 2"/>
          <p:cNvSpPr>
            <a:spLocks noGrp="1"/>
          </p:cNvSpPr>
          <p:nvPr>
            <p:ph type="body" orient="vert" idx="1"/>
          </p:nvPr>
        </p:nvSpPr>
        <p:spPr/>
        <p:txBody>
          <a:bodyPr vert="eaVert"/>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CB5C0AF4-4F9F-4700-B5E1-A37CDFE2673A}" type="datetime1">
              <a:rPr lang="sv-SE" smtClean="0"/>
              <a:pPr/>
              <a:t>2019-10-27</a:t>
            </a:fld>
            <a:endParaRPr lang="sv-SE"/>
          </a:p>
        </p:txBody>
      </p:sp>
      <p:sp>
        <p:nvSpPr>
          <p:cNvPr id="5" name="Platshållare för sidfot 4"/>
          <p:cNvSpPr>
            <a:spLocks noGrp="1"/>
          </p:cNvSpPr>
          <p:nvPr>
            <p:ph type="ftr" sz="quarter" idx="11"/>
          </p:nvPr>
        </p:nvSpPr>
        <p:spPr/>
        <p:txBody>
          <a:bodyPr/>
          <a:lstStyle>
            <a:lvl1pPr algn="l">
              <a:defRPr/>
            </a:lvl1pPr>
          </a:lstStyle>
          <a:p>
            <a:r>
              <a:rPr lang="sv-SE" smtClean="0"/>
              <a:t>/ Namn Namn, Institution eller liknande</a:t>
            </a:r>
            <a:endParaRPr lang="sv-SE"/>
          </a:p>
        </p:txBody>
      </p:sp>
      <p:sp>
        <p:nvSpPr>
          <p:cNvPr id="6" name="Platshållare för bildnummer 5"/>
          <p:cNvSpPr>
            <a:spLocks noGrp="1"/>
          </p:cNvSpPr>
          <p:nvPr>
            <p:ph type="sldNum" sz="quarter" idx="12"/>
          </p:nvPr>
        </p:nvSpPr>
        <p:spPr/>
        <p:txBody>
          <a:bodyPr/>
          <a:lstStyle/>
          <a:p>
            <a:fld id="{F6836F3A-E639-40A3-8AEB-E900244604F0}"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72264" y="285728"/>
            <a:ext cx="2114536" cy="5840435"/>
          </a:xfrm>
        </p:spPr>
        <p:txBody>
          <a:bodyPr vert="eaVert"/>
          <a:lstStyle/>
          <a:p>
            <a:r>
              <a:rPr lang="sv-SE" dirty="0" smtClean="0"/>
              <a:t>Klicka här för att ändra format</a:t>
            </a:r>
            <a:endParaRPr lang="sv-SE" dirty="0"/>
          </a:p>
        </p:txBody>
      </p:sp>
      <p:sp>
        <p:nvSpPr>
          <p:cNvPr id="3" name="Platshållare för lodrät text 2"/>
          <p:cNvSpPr>
            <a:spLocks noGrp="1"/>
          </p:cNvSpPr>
          <p:nvPr>
            <p:ph type="body" orient="vert" idx="1"/>
          </p:nvPr>
        </p:nvSpPr>
        <p:spPr>
          <a:xfrm>
            <a:off x="785786" y="274638"/>
            <a:ext cx="5643602" cy="5851525"/>
          </a:xfrm>
        </p:spPr>
        <p:txBody>
          <a:bodyPr vert="eaVert"/>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261B3AD8-71E1-4FF1-9679-E2ED7D0E26ED}" type="datetime1">
              <a:rPr lang="sv-SE" smtClean="0"/>
              <a:pPr/>
              <a:t>2019-10-27</a:t>
            </a:fld>
            <a:endParaRPr lang="sv-SE"/>
          </a:p>
        </p:txBody>
      </p:sp>
      <p:sp>
        <p:nvSpPr>
          <p:cNvPr id="5" name="Platshållare för sidfot 4"/>
          <p:cNvSpPr>
            <a:spLocks noGrp="1"/>
          </p:cNvSpPr>
          <p:nvPr>
            <p:ph type="ftr" sz="quarter" idx="11"/>
          </p:nvPr>
        </p:nvSpPr>
        <p:spPr/>
        <p:txBody>
          <a:bodyPr/>
          <a:lstStyle>
            <a:lvl1pPr algn="l">
              <a:defRPr/>
            </a:lvl1pPr>
          </a:lstStyle>
          <a:p>
            <a:r>
              <a:rPr lang="sv-SE" smtClean="0"/>
              <a:t>/ Namn Namn, Institution eller liknande</a:t>
            </a:r>
            <a:endParaRPr lang="sv-SE"/>
          </a:p>
        </p:txBody>
      </p:sp>
      <p:sp>
        <p:nvSpPr>
          <p:cNvPr id="6" name="Platshållare för bildnummer 5"/>
          <p:cNvSpPr>
            <a:spLocks noGrp="1"/>
          </p:cNvSpPr>
          <p:nvPr>
            <p:ph type="sldNum" sz="quarter" idx="12"/>
          </p:nvPr>
        </p:nvSpPr>
        <p:spPr/>
        <p:txBody>
          <a:bodyPr/>
          <a:lstStyle/>
          <a:p>
            <a:fld id="{F6836F3A-E639-40A3-8AEB-E900244604F0}"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7614DBB-13D0-4D29-9EE0-74EB7C016F42}" type="datetime1">
              <a:rPr lang="sv-SE" smtClean="0"/>
              <a:pPr/>
              <a:t>2019-10-27</a:t>
            </a:fld>
            <a:endParaRPr lang="sv-SE"/>
          </a:p>
        </p:txBody>
      </p:sp>
      <p:sp>
        <p:nvSpPr>
          <p:cNvPr id="3" name="Platshållare för sidfot 2"/>
          <p:cNvSpPr>
            <a:spLocks noGrp="1"/>
          </p:cNvSpPr>
          <p:nvPr>
            <p:ph type="ftr" sz="quarter" idx="11"/>
          </p:nvPr>
        </p:nvSpPr>
        <p:spPr/>
        <p:txBody>
          <a:bodyPr/>
          <a:lstStyle>
            <a:lvl1pPr algn="l">
              <a:defRPr/>
            </a:lvl1pPr>
          </a:lstStyle>
          <a:p>
            <a:r>
              <a:rPr lang="sv-SE" smtClean="0"/>
              <a:t>/ Namn Namn, Institution eller liknande</a:t>
            </a:r>
            <a:endParaRPr lang="sv-SE"/>
          </a:p>
        </p:txBody>
      </p:sp>
      <p:sp>
        <p:nvSpPr>
          <p:cNvPr id="4" name="Platshållare för bildnummer 3"/>
          <p:cNvSpPr>
            <a:spLocks noGrp="1"/>
          </p:cNvSpPr>
          <p:nvPr>
            <p:ph type="sldNum" sz="quarter" idx="12"/>
          </p:nvPr>
        </p:nvSpPr>
        <p:spPr/>
        <p:txBody>
          <a:bodyPr/>
          <a:lstStyle/>
          <a:p>
            <a:fld id="{F6836F3A-E639-40A3-8AEB-E900244604F0}" type="slidenum">
              <a:rPr lang="sv-SE" smtClean="0"/>
              <a:pPr/>
              <a:t>‹#›</a:t>
            </a:fld>
            <a:endParaRPr lang="sv-SE"/>
          </a:p>
        </p:txBody>
      </p:sp>
    </p:spTree>
    <p:extLst>
      <p:ext uri="{BB962C8B-B14F-4D97-AF65-F5344CB8AC3E}">
        <p14:creationId xmlns:p14="http://schemas.microsoft.com/office/powerpoint/2010/main" val="10384301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sv-SE"/>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sv-SE"/>
          </a:p>
        </p:txBody>
      </p:sp>
      <p:sp>
        <p:nvSpPr>
          <p:cNvPr id="4" name="Date Placeholder 3"/>
          <p:cNvSpPr>
            <a:spLocks noGrp="1"/>
          </p:cNvSpPr>
          <p:nvPr>
            <p:ph type="dt" sz="half" idx="10"/>
          </p:nvPr>
        </p:nvSpPr>
        <p:spPr/>
        <p:txBody>
          <a:bodyPr/>
          <a:lstStyle/>
          <a:p>
            <a:fld id="{6EBCF201-77B9-4947-A35E-00C0DB250225}" type="datetimeFigureOut">
              <a:rPr lang="sv-SE" smtClean="0">
                <a:solidFill>
                  <a:prstClr val="black">
                    <a:tint val="75000"/>
                  </a:prstClr>
                </a:solidFill>
              </a:rPr>
              <a:pPr/>
              <a:t>2019-10-27</a:t>
            </a:fld>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BCE9CB97-E208-4954-8BBC-4E543C6B40BD}"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068009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sv-SE"/>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sv-SE"/>
          </a:p>
        </p:txBody>
      </p:sp>
      <p:sp>
        <p:nvSpPr>
          <p:cNvPr id="4" name="Date Placeholder 3"/>
          <p:cNvSpPr>
            <a:spLocks noGrp="1"/>
          </p:cNvSpPr>
          <p:nvPr>
            <p:ph type="dt" sz="half" idx="10"/>
          </p:nvPr>
        </p:nvSpPr>
        <p:spPr/>
        <p:txBody>
          <a:bodyPr/>
          <a:lstStyle/>
          <a:p>
            <a:fld id="{6EBCF201-77B9-4947-A35E-00C0DB250225}" type="datetimeFigureOut">
              <a:rPr lang="sv-SE" smtClean="0">
                <a:solidFill>
                  <a:prstClr val="black">
                    <a:tint val="75000"/>
                  </a:prstClr>
                </a:solidFill>
              </a:rPr>
              <a:pPr/>
              <a:t>2019-10-27</a:t>
            </a:fld>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BCE9CB97-E208-4954-8BBC-4E543C6B40BD}"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2391411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sv-SE"/>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sv-SE"/>
          </a:p>
        </p:txBody>
      </p:sp>
      <p:sp>
        <p:nvSpPr>
          <p:cNvPr id="4" name="Date Placeholder 3"/>
          <p:cNvSpPr>
            <a:spLocks noGrp="1"/>
          </p:cNvSpPr>
          <p:nvPr>
            <p:ph type="dt" sz="half" idx="10"/>
          </p:nvPr>
        </p:nvSpPr>
        <p:spPr/>
        <p:txBody>
          <a:bodyPr/>
          <a:lstStyle/>
          <a:p>
            <a:fld id="{6EBCF201-77B9-4947-A35E-00C0DB250225}" type="datetimeFigureOut">
              <a:rPr lang="sv-SE" smtClean="0">
                <a:solidFill>
                  <a:prstClr val="black">
                    <a:tint val="75000"/>
                  </a:prstClr>
                </a:solidFill>
              </a:rPr>
              <a:pPr/>
              <a:t>2019-10-27</a:t>
            </a:fld>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BCE9CB97-E208-4954-8BBC-4E543C6B40BD}"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019492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792000" y="1714488"/>
            <a:ext cx="6850800" cy="795600"/>
          </a:xfrm>
        </p:spPr>
        <p:txBody>
          <a:bodyPr anchor="t" anchorCtr="0"/>
          <a:lstStyle>
            <a:lvl1pPr>
              <a:defRPr/>
            </a:lvl1pPr>
          </a:lstStyle>
          <a:p>
            <a:r>
              <a:rPr lang="sv-SE" smtClean="0"/>
              <a:t>Klicka här för att ändra format</a:t>
            </a:r>
            <a:endParaRPr lang="sv-SE" dirty="0"/>
          </a:p>
        </p:txBody>
      </p:sp>
      <p:sp>
        <p:nvSpPr>
          <p:cNvPr id="3" name="Platshållare för text 2"/>
          <p:cNvSpPr>
            <a:spLocks noGrp="1"/>
          </p:cNvSpPr>
          <p:nvPr>
            <p:ph type="body" idx="1"/>
          </p:nvPr>
        </p:nvSpPr>
        <p:spPr>
          <a:xfrm>
            <a:off x="788960" y="2611423"/>
            <a:ext cx="3286148" cy="674701"/>
          </a:xfrm>
        </p:spPr>
        <p:txBody>
          <a:bodyPr anchor="b">
            <a:no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785786" y="3357562"/>
            <a:ext cx="3286148" cy="2768600"/>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p:nvPr>
        </p:nvSpPr>
        <p:spPr>
          <a:xfrm>
            <a:off x="4357687" y="2607256"/>
            <a:ext cx="3286147" cy="673200"/>
          </a:xfrm>
        </p:spPr>
        <p:txBody>
          <a:bodyPr anchor="b">
            <a:no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357687" y="3357562"/>
            <a:ext cx="3286147" cy="2768600"/>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datum 6"/>
          <p:cNvSpPr>
            <a:spLocks noGrp="1"/>
          </p:cNvSpPr>
          <p:nvPr>
            <p:ph type="dt" sz="half" idx="10"/>
          </p:nvPr>
        </p:nvSpPr>
        <p:spPr/>
        <p:txBody>
          <a:bodyPr/>
          <a:lstStyle/>
          <a:p>
            <a:fld id="{25B954D0-EABB-4C0E-B711-E575380F8029}" type="datetime1">
              <a:rPr lang="sv-SE" smtClean="0"/>
              <a:pPr/>
              <a:t>2019-10-27</a:t>
            </a:fld>
            <a:endParaRPr lang="sv-SE"/>
          </a:p>
        </p:txBody>
      </p:sp>
      <p:sp>
        <p:nvSpPr>
          <p:cNvPr id="8" name="Platshållare för sidfot 7"/>
          <p:cNvSpPr>
            <a:spLocks noGrp="1"/>
          </p:cNvSpPr>
          <p:nvPr>
            <p:ph type="ftr" sz="quarter" idx="11"/>
          </p:nvPr>
        </p:nvSpPr>
        <p:spPr/>
        <p:txBody>
          <a:bodyPr/>
          <a:lstStyle>
            <a:lvl1pPr algn="l">
              <a:defRPr/>
            </a:lvl1pPr>
          </a:lstStyle>
          <a:p>
            <a:r>
              <a:rPr lang="sv-SE" smtClean="0"/>
              <a:t>/ Namn Namn, Institution eller liknande</a:t>
            </a:r>
            <a:endParaRPr lang="sv-SE"/>
          </a:p>
        </p:txBody>
      </p:sp>
      <p:sp>
        <p:nvSpPr>
          <p:cNvPr id="9" name="Platshållare för bildnummer 8"/>
          <p:cNvSpPr>
            <a:spLocks noGrp="1"/>
          </p:cNvSpPr>
          <p:nvPr>
            <p:ph type="sldNum" sz="quarter" idx="12"/>
          </p:nvPr>
        </p:nvSpPr>
        <p:spPr/>
        <p:txBody>
          <a:bodyPr/>
          <a:lstStyle/>
          <a:p>
            <a:fld id="{F6836F3A-E639-40A3-8AEB-E900244604F0}" type="slidenum">
              <a:rPr lang="sv-SE" smtClean="0"/>
              <a:pPr/>
              <a:t>‹#›</a:t>
            </a:fld>
            <a:endParaRPr lang="sv-S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bwMode="ltGray">
          <a:xfrm>
            <a:off x="762001" y="1436690"/>
            <a:ext cx="7605347" cy="1482457"/>
          </a:xfrm>
        </p:spPr>
        <p:txBody>
          <a:bodyPr>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1"/>
          <p:cNvSpPr>
            <a:spLocks noGrp="1"/>
          </p:cNvSpPr>
          <p:nvPr>
            <p:ph type="title"/>
          </p:nvPr>
        </p:nvSpPr>
        <p:spPr bwMode="ltGray">
          <a:xfrm>
            <a:off x="762001" y="538163"/>
            <a:ext cx="7605347" cy="370558"/>
          </a:xfrm>
        </p:spPr>
        <p:txBody>
          <a:bodyPr/>
          <a:lstStyle/>
          <a:p>
            <a:r>
              <a:rPr lang="en-US"/>
              <a:t>Click to edit Master title style</a:t>
            </a:r>
            <a:endParaRPr lang="en-GB"/>
          </a:p>
        </p:txBody>
      </p:sp>
    </p:spTree>
    <p:extLst>
      <p:ext uri="{BB962C8B-B14F-4D97-AF65-F5344CB8AC3E}">
        <p14:creationId xmlns:p14="http://schemas.microsoft.com/office/powerpoint/2010/main" val="5222481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0"/>
        <p:cNvGrpSpPr/>
        <p:nvPr/>
      </p:nvGrpSpPr>
      <p:grpSpPr>
        <a:xfrm>
          <a:off x="0" y="0"/>
          <a:ext cx="0" cy="0"/>
          <a:chOff x="0" y="0"/>
          <a:chExt cx="0" cy="0"/>
        </a:xfrm>
      </p:grpSpPr>
      <p:sp>
        <p:nvSpPr>
          <p:cNvPr id="11" name="Google Shape;11;p2"/>
          <p:cNvSpPr txBox="1">
            <a:spLocks noGrp="1"/>
          </p:cNvSpPr>
          <p:nvPr>
            <p:ph type="title"/>
          </p:nvPr>
        </p:nvSpPr>
        <p:spPr>
          <a:xfrm>
            <a:off x="2555776" y="188640"/>
            <a:ext cx="6131024" cy="70036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 name="Google Shape;12;p2"/>
          <p:cNvSpPr txBox="1">
            <a:spLocks noGrp="1"/>
          </p:cNvSpPr>
          <p:nvPr>
            <p:ph type="body" idx="1"/>
          </p:nvPr>
        </p:nvSpPr>
        <p:spPr>
          <a:xfrm>
            <a:off x="457200" y="1196754"/>
            <a:ext cx="8229600" cy="4929411"/>
          </a:xfrm>
          <a:prstGeom prst="rect">
            <a:avLst/>
          </a:prstGeom>
          <a:noFill/>
          <a:ln>
            <a:noFill/>
          </a:ln>
        </p:spPr>
        <p:txBody>
          <a:bodyPr spcFirstLastPara="1" wrap="square" lIns="91425" tIns="45700" rIns="91425" bIns="45700" anchor="t" anchorCtr="0">
            <a:noAutofit/>
          </a:bodyPr>
          <a:lstStyle>
            <a:lvl1pPr marL="342900" lvl="0" indent="-257175" algn="l">
              <a:spcBef>
                <a:spcPts val="270"/>
              </a:spcBef>
              <a:spcAft>
                <a:spcPts val="0"/>
              </a:spcAft>
              <a:buClr>
                <a:srgbClr val="002060"/>
              </a:buClr>
              <a:buSzPts val="1800"/>
              <a:buChar char="•"/>
              <a:defRPr/>
            </a:lvl1pPr>
            <a:lvl2pPr marL="685800" lvl="1" indent="-257175" algn="l">
              <a:spcBef>
                <a:spcPts val="270"/>
              </a:spcBef>
              <a:spcAft>
                <a:spcPts val="0"/>
              </a:spcAft>
              <a:buClr>
                <a:srgbClr val="002060"/>
              </a:buClr>
              <a:buSzPts val="1800"/>
              <a:buChar char="–"/>
              <a:defRPr/>
            </a:lvl2pPr>
            <a:lvl3pPr marL="1028700" lvl="2" indent="-257175" algn="l">
              <a:spcBef>
                <a:spcPts val="270"/>
              </a:spcBef>
              <a:spcAft>
                <a:spcPts val="0"/>
              </a:spcAft>
              <a:buClr>
                <a:srgbClr val="002060"/>
              </a:buClr>
              <a:buSzPts val="1800"/>
              <a:buChar char="•"/>
              <a:defRPr/>
            </a:lvl3pPr>
            <a:lvl4pPr marL="1371600" lvl="3" indent="-257175" algn="l">
              <a:spcBef>
                <a:spcPts val="270"/>
              </a:spcBef>
              <a:spcAft>
                <a:spcPts val="0"/>
              </a:spcAft>
              <a:buClr>
                <a:srgbClr val="002060"/>
              </a:buClr>
              <a:buSzPts val="1800"/>
              <a:buChar char="–"/>
              <a:defRPr/>
            </a:lvl4pPr>
            <a:lvl5pPr marL="1714500" lvl="4" indent="-257175" algn="l">
              <a:spcBef>
                <a:spcPts val="270"/>
              </a:spcBef>
              <a:spcAft>
                <a:spcPts val="0"/>
              </a:spcAft>
              <a:buClr>
                <a:srgbClr val="002060"/>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13" name="Google Shape;13;p2"/>
          <p:cNvSpPr txBox="1">
            <a:spLocks noGrp="1"/>
          </p:cNvSpPr>
          <p:nvPr>
            <p:ph type="sldNum" idx="12"/>
          </p:nvPr>
        </p:nvSpPr>
        <p:spPr>
          <a:xfrm>
            <a:off x="107504" y="6356352"/>
            <a:ext cx="21336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900" b="0" i="0" u="none" strike="noStrike" cap="none">
                <a:solidFill>
                  <a:srgbClr val="002060"/>
                </a:solidFill>
                <a:latin typeface="Arial"/>
                <a:ea typeface="Arial"/>
                <a:cs typeface="Arial"/>
                <a:sym typeface="Arial"/>
              </a:defRPr>
            </a:lvl1pPr>
            <a:lvl2pPr marL="0" lvl="1" indent="0" algn="l">
              <a:spcBef>
                <a:spcPts val="0"/>
              </a:spcBef>
              <a:buNone/>
              <a:defRPr sz="900" b="0" i="0" u="none" strike="noStrike" cap="none">
                <a:solidFill>
                  <a:srgbClr val="002060"/>
                </a:solidFill>
                <a:latin typeface="Arial"/>
                <a:ea typeface="Arial"/>
                <a:cs typeface="Arial"/>
                <a:sym typeface="Arial"/>
              </a:defRPr>
            </a:lvl2pPr>
            <a:lvl3pPr marL="0" lvl="2" indent="0" algn="l">
              <a:spcBef>
                <a:spcPts val="0"/>
              </a:spcBef>
              <a:buNone/>
              <a:defRPr sz="900" b="0" i="0" u="none" strike="noStrike" cap="none">
                <a:solidFill>
                  <a:srgbClr val="002060"/>
                </a:solidFill>
                <a:latin typeface="Arial"/>
                <a:ea typeface="Arial"/>
                <a:cs typeface="Arial"/>
                <a:sym typeface="Arial"/>
              </a:defRPr>
            </a:lvl3pPr>
            <a:lvl4pPr marL="0" lvl="3" indent="0" algn="l">
              <a:spcBef>
                <a:spcPts val="0"/>
              </a:spcBef>
              <a:buNone/>
              <a:defRPr sz="900" b="0" i="0" u="none" strike="noStrike" cap="none">
                <a:solidFill>
                  <a:srgbClr val="002060"/>
                </a:solidFill>
                <a:latin typeface="Arial"/>
                <a:ea typeface="Arial"/>
                <a:cs typeface="Arial"/>
                <a:sym typeface="Arial"/>
              </a:defRPr>
            </a:lvl4pPr>
            <a:lvl5pPr marL="0" lvl="4" indent="0" algn="l">
              <a:spcBef>
                <a:spcPts val="0"/>
              </a:spcBef>
              <a:buNone/>
              <a:defRPr sz="900" b="0" i="0" u="none" strike="noStrike" cap="none">
                <a:solidFill>
                  <a:srgbClr val="002060"/>
                </a:solidFill>
                <a:latin typeface="Arial"/>
                <a:ea typeface="Arial"/>
                <a:cs typeface="Arial"/>
                <a:sym typeface="Arial"/>
              </a:defRPr>
            </a:lvl5pPr>
            <a:lvl6pPr marL="0" lvl="5" indent="0" algn="l">
              <a:spcBef>
                <a:spcPts val="0"/>
              </a:spcBef>
              <a:buNone/>
              <a:defRPr sz="900" b="0" i="0" u="none" strike="noStrike" cap="none">
                <a:solidFill>
                  <a:srgbClr val="002060"/>
                </a:solidFill>
                <a:latin typeface="Arial"/>
                <a:ea typeface="Arial"/>
                <a:cs typeface="Arial"/>
                <a:sym typeface="Arial"/>
              </a:defRPr>
            </a:lvl6pPr>
            <a:lvl7pPr marL="0" lvl="6" indent="0" algn="l">
              <a:spcBef>
                <a:spcPts val="0"/>
              </a:spcBef>
              <a:buNone/>
              <a:defRPr sz="900" b="0" i="0" u="none" strike="noStrike" cap="none">
                <a:solidFill>
                  <a:srgbClr val="002060"/>
                </a:solidFill>
                <a:latin typeface="Arial"/>
                <a:ea typeface="Arial"/>
                <a:cs typeface="Arial"/>
                <a:sym typeface="Arial"/>
              </a:defRPr>
            </a:lvl7pPr>
            <a:lvl8pPr marL="0" lvl="7" indent="0" algn="l">
              <a:spcBef>
                <a:spcPts val="0"/>
              </a:spcBef>
              <a:buNone/>
              <a:defRPr sz="900" b="0" i="0" u="none" strike="noStrike" cap="none">
                <a:solidFill>
                  <a:srgbClr val="002060"/>
                </a:solidFill>
                <a:latin typeface="Arial"/>
                <a:ea typeface="Arial"/>
                <a:cs typeface="Arial"/>
                <a:sym typeface="Arial"/>
              </a:defRPr>
            </a:lvl8pPr>
            <a:lvl9pPr marL="0" lvl="8" indent="0" algn="l">
              <a:spcBef>
                <a:spcPts val="0"/>
              </a:spcBef>
              <a:buNone/>
              <a:defRPr sz="900" b="0" i="0" u="none" strike="noStrike" cap="none">
                <a:solidFill>
                  <a:srgbClr val="002060"/>
                </a:solidFill>
                <a:latin typeface="Arial"/>
                <a:ea typeface="Arial"/>
                <a:cs typeface="Arial"/>
                <a:sym typeface="Arial"/>
              </a:defRPr>
            </a:lvl9pPr>
          </a:lstStyle>
          <a:p>
            <a:fld id="{00000000-1234-1234-1234-123412341234}" type="slidenum">
              <a:rPr lang="en-GB"/>
              <a:pPr/>
              <a:t>‹#›</a:t>
            </a:fld>
            <a:endParaRPr/>
          </a:p>
        </p:txBody>
      </p:sp>
    </p:spTree>
    <p:extLst>
      <p:ext uri="{BB962C8B-B14F-4D97-AF65-F5344CB8AC3E}">
        <p14:creationId xmlns:p14="http://schemas.microsoft.com/office/powerpoint/2010/main" val="2090430851"/>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10"/>
          </p:nvPr>
        </p:nvSpPr>
        <p:spPr/>
        <p:txBody>
          <a:bodyPr/>
          <a:lstStyle/>
          <a:p>
            <a:fld id="{6EBCF201-77B9-4947-A35E-00C0DB250225}" type="datetimeFigureOut">
              <a:rPr lang="sv-SE" smtClean="0">
                <a:solidFill>
                  <a:prstClr val="black">
                    <a:tint val="75000"/>
                  </a:prstClr>
                </a:solidFill>
              </a:rPr>
              <a:pPr/>
              <a:t>2019-10-27</a:t>
            </a:fld>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BCE9CB97-E208-4954-8BBC-4E543C6B40BD}"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4895008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sv-SE"/>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sv-SE"/>
          </a:p>
        </p:txBody>
      </p:sp>
      <p:sp>
        <p:nvSpPr>
          <p:cNvPr id="4" name="Date Placeholder 3"/>
          <p:cNvSpPr>
            <a:spLocks noGrp="1"/>
          </p:cNvSpPr>
          <p:nvPr>
            <p:ph type="dt" sz="half" idx="10"/>
          </p:nvPr>
        </p:nvSpPr>
        <p:spPr/>
        <p:txBody>
          <a:bodyPr/>
          <a:lstStyle/>
          <a:p>
            <a:fld id="{6EBCF201-77B9-4947-A35E-00C0DB250225}" type="datetimeFigureOut">
              <a:rPr lang="sv-SE" smtClean="0">
                <a:solidFill>
                  <a:prstClr val="black">
                    <a:tint val="75000"/>
                  </a:prstClr>
                </a:solidFill>
              </a:rPr>
              <a:pPr/>
              <a:t>2019-10-27</a:t>
            </a:fld>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BCE9CB97-E208-4954-8BBC-4E543C6B40BD}"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882274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36749A6A-3A86-4005-AF99-8441CA710B4B}" type="datetime1">
              <a:rPr lang="sv-SE" smtClean="0"/>
              <a:pPr/>
              <a:t>2019-10-27</a:t>
            </a:fld>
            <a:endParaRPr lang="sv-SE"/>
          </a:p>
        </p:txBody>
      </p:sp>
      <p:sp>
        <p:nvSpPr>
          <p:cNvPr id="4" name="Platshållare för sidfot 3"/>
          <p:cNvSpPr>
            <a:spLocks noGrp="1"/>
          </p:cNvSpPr>
          <p:nvPr>
            <p:ph type="ftr" sz="quarter" idx="11"/>
          </p:nvPr>
        </p:nvSpPr>
        <p:spPr/>
        <p:txBody>
          <a:bodyPr/>
          <a:lstStyle>
            <a:lvl1pPr algn="l">
              <a:defRPr/>
            </a:lvl1pPr>
          </a:lstStyle>
          <a:p>
            <a:r>
              <a:rPr lang="sv-SE" smtClean="0"/>
              <a:t>/ Namn Namn, Institution eller liknande</a:t>
            </a:r>
            <a:endParaRPr lang="sv-SE"/>
          </a:p>
        </p:txBody>
      </p:sp>
      <p:sp>
        <p:nvSpPr>
          <p:cNvPr id="5" name="Platshållare för bildnummer 4"/>
          <p:cNvSpPr>
            <a:spLocks noGrp="1"/>
          </p:cNvSpPr>
          <p:nvPr>
            <p:ph type="sldNum" sz="quarter" idx="12"/>
          </p:nvPr>
        </p:nvSpPr>
        <p:spPr/>
        <p:txBody>
          <a:bodyPr/>
          <a:lstStyle/>
          <a:p>
            <a:fld id="{F6836F3A-E639-40A3-8AEB-E900244604F0}" type="slidenum">
              <a:rPr lang="sv-SE" smtClean="0"/>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7614DBB-13D0-4D29-9EE0-74EB7C016F42}" type="datetime1">
              <a:rPr lang="sv-SE" smtClean="0"/>
              <a:pPr/>
              <a:t>2019-10-27</a:t>
            </a:fld>
            <a:endParaRPr lang="sv-SE"/>
          </a:p>
        </p:txBody>
      </p:sp>
      <p:sp>
        <p:nvSpPr>
          <p:cNvPr id="3" name="Platshållare för sidfot 2"/>
          <p:cNvSpPr>
            <a:spLocks noGrp="1"/>
          </p:cNvSpPr>
          <p:nvPr>
            <p:ph type="ftr" sz="quarter" idx="11"/>
          </p:nvPr>
        </p:nvSpPr>
        <p:spPr/>
        <p:txBody>
          <a:bodyPr/>
          <a:lstStyle>
            <a:lvl1pPr algn="l">
              <a:defRPr/>
            </a:lvl1pPr>
          </a:lstStyle>
          <a:p>
            <a:r>
              <a:rPr lang="sv-SE" smtClean="0"/>
              <a:t>/ Namn Namn, Institution eller liknande</a:t>
            </a:r>
            <a:endParaRPr lang="sv-SE"/>
          </a:p>
        </p:txBody>
      </p:sp>
      <p:sp>
        <p:nvSpPr>
          <p:cNvPr id="4" name="Platshållare för bildnummer 3"/>
          <p:cNvSpPr>
            <a:spLocks noGrp="1"/>
          </p:cNvSpPr>
          <p:nvPr>
            <p:ph type="sldNum" sz="quarter" idx="12"/>
          </p:nvPr>
        </p:nvSpPr>
        <p:spPr/>
        <p:txBody>
          <a:bodyPr/>
          <a:lstStyle/>
          <a:p>
            <a:fld id="{F6836F3A-E639-40A3-8AEB-E900244604F0}" type="slidenum">
              <a:rPr lang="sv-SE" smtClean="0"/>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792001" y="1944000"/>
            <a:ext cx="2708430" cy="1162050"/>
          </a:xfrm>
        </p:spPr>
        <p:txBody>
          <a:bodyPr anchor="b"/>
          <a:lstStyle>
            <a:lvl1pPr algn="l">
              <a:defRPr sz="2000" b="1"/>
            </a:lvl1pPr>
          </a:lstStyle>
          <a:p>
            <a:r>
              <a:rPr lang="sv-SE" smtClean="0"/>
              <a:t>Klicka här för att ändra format</a:t>
            </a:r>
            <a:endParaRPr lang="sv-SE" dirty="0"/>
          </a:p>
        </p:txBody>
      </p:sp>
      <p:sp>
        <p:nvSpPr>
          <p:cNvPr id="3" name="Platshållare för innehåll 2"/>
          <p:cNvSpPr>
            <a:spLocks noGrp="1"/>
          </p:cNvSpPr>
          <p:nvPr>
            <p:ph idx="1"/>
          </p:nvPr>
        </p:nvSpPr>
        <p:spPr>
          <a:xfrm>
            <a:off x="3575050" y="1944000"/>
            <a:ext cx="4068784" cy="405360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text 3"/>
          <p:cNvSpPr>
            <a:spLocks noGrp="1"/>
          </p:cNvSpPr>
          <p:nvPr>
            <p:ph type="body" sz="half" idx="2"/>
          </p:nvPr>
        </p:nvSpPr>
        <p:spPr>
          <a:xfrm>
            <a:off x="792001" y="3143249"/>
            <a:ext cx="2708430" cy="28575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CD3B431D-B193-4C24-B5B2-0D301FFE80B9}" type="datetime1">
              <a:rPr lang="sv-SE" smtClean="0"/>
              <a:pPr/>
              <a:t>2019-10-27</a:t>
            </a:fld>
            <a:endParaRPr lang="sv-SE"/>
          </a:p>
        </p:txBody>
      </p:sp>
      <p:sp>
        <p:nvSpPr>
          <p:cNvPr id="6" name="Platshållare för sidfot 5"/>
          <p:cNvSpPr>
            <a:spLocks noGrp="1"/>
          </p:cNvSpPr>
          <p:nvPr>
            <p:ph type="ftr" sz="quarter" idx="11"/>
          </p:nvPr>
        </p:nvSpPr>
        <p:spPr/>
        <p:txBody>
          <a:bodyPr/>
          <a:lstStyle>
            <a:lvl1pPr algn="l">
              <a:defRPr/>
            </a:lvl1pPr>
          </a:lstStyle>
          <a:p>
            <a:r>
              <a:rPr lang="sv-SE" smtClean="0"/>
              <a:t>/ Namn Namn, Institution eller liknande</a:t>
            </a:r>
            <a:endParaRPr lang="sv-SE"/>
          </a:p>
        </p:txBody>
      </p:sp>
      <p:sp>
        <p:nvSpPr>
          <p:cNvPr id="7" name="Platshållare för bildnummer 6"/>
          <p:cNvSpPr>
            <a:spLocks noGrp="1"/>
          </p:cNvSpPr>
          <p:nvPr>
            <p:ph type="sldNum" sz="quarter" idx="12"/>
          </p:nvPr>
        </p:nvSpPr>
        <p:spPr/>
        <p:txBody>
          <a:bodyPr/>
          <a:lstStyle/>
          <a:p>
            <a:fld id="{F6836F3A-E639-40A3-8AEB-E900244604F0}"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dirty="0"/>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a:p>
        </p:txBody>
      </p:sp>
      <p:sp>
        <p:nvSpPr>
          <p:cNvPr id="4" name="Platshållare för text 3"/>
          <p:cNvSpPr>
            <a:spLocks noGrp="1"/>
          </p:cNvSpPr>
          <p:nvPr>
            <p:ph type="body" sz="half" idx="2"/>
          </p:nvPr>
        </p:nvSpPr>
        <p:spPr>
          <a:xfrm>
            <a:off x="1792288" y="5367338"/>
            <a:ext cx="5486400" cy="7048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12F45E9B-EAE5-4D42-B9A3-AAC0C230254D}" type="datetime1">
              <a:rPr lang="sv-SE" smtClean="0"/>
              <a:pPr/>
              <a:t>2019-10-27</a:t>
            </a:fld>
            <a:endParaRPr lang="sv-SE"/>
          </a:p>
        </p:txBody>
      </p:sp>
      <p:sp>
        <p:nvSpPr>
          <p:cNvPr id="6" name="Platshållare för sidfot 5"/>
          <p:cNvSpPr>
            <a:spLocks noGrp="1"/>
          </p:cNvSpPr>
          <p:nvPr>
            <p:ph type="ftr" sz="quarter" idx="11"/>
          </p:nvPr>
        </p:nvSpPr>
        <p:spPr/>
        <p:txBody>
          <a:bodyPr/>
          <a:lstStyle>
            <a:lvl1pPr algn="l">
              <a:defRPr/>
            </a:lvl1pPr>
          </a:lstStyle>
          <a:p>
            <a:r>
              <a:rPr lang="sv-SE" smtClean="0"/>
              <a:t>/ Namn Namn, Institution eller liknande</a:t>
            </a:r>
            <a:endParaRPr lang="sv-SE"/>
          </a:p>
        </p:txBody>
      </p:sp>
      <p:sp>
        <p:nvSpPr>
          <p:cNvPr id="7" name="Platshållare för bildnummer 6"/>
          <p:cNvSpPr>
            <a:spLocks noGrp="1"/>
          </p:cNvSpPr>
          <p:nvPr>
            <p:ph type="sldNum" sz="quarter" idx="12"/>
          </p:nvPr>
        </p:nvSpPr>
        <p:spPr/>
        <p:txBody>
          <a:bodyPr/>
          <a:lstStyle/>
          <a:p>
            <a:fld id="{F6836F3A-E639-40A3-8AEB-E900244604F0}" type="slidenum">
              <a:rPr lang="sv-SE" smtClean="0"/>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CB5C0AF4-4F9F-4700-B5E1-A37CDFE2673A}" type="datetime1">
              <a:rPr lang="sv-SE" smtClean="0"/>
              <a:pPr/>
              <a:t>2019-10-27</a:t>
            </a:fld>
            <a:endParaRPr lang="sv-SE"/>
          </a:p>
        </p:txBody>
      </p:sp>
      <p:sp>
        <p:nvSpPr>
          <p:cNvPr id="5" name="Platshållare för sidfot 4"/>
          <p:cNvSpPr>
            <a:spLocks noGrp="1"/>
          </p:cNvSpPr>
          <p:nvPr>
            <p:ph type="ftr" sz="quarter" idx="11"/>
          </p:nvPr>
        </p:nvSpPr>
        <p:spPr/>
        <p:txBody>
          <a:bodyPr/>
          <a:lstStyle>
            <a:lvl1pPr algn="l">
              <a:defRPr/>
            </a:lvl1pPr>
          </a:lstStyle>
          <a:p>
            <a:r>
              <a:rPr lang="sv-SE" smtClean="0"/>
              <a:t>/ Namn Namn, Institution eller liknande</a:t>
            </a:r>
            <a:endParaRPr lang="sv-SE"/>
          </a:p>
        </p:txBody>
      </p:sp>
      <p:sp>
        <p:nvSpPr>
          <p:cNvPr id="6" name="Platshållare för bildnummer 5"/>
          <p:cNvSpPr>
            <a:spLocks noGrp="1"/>
          </p:cNvSpPr>
          <p:nvPr>
            <p:ph type="sldNum" sz="quarter" idx="12"/>
          </p:nvPr>
        </p:nvSpPr>
        <p:spPr/>
        <p:txBody>
          <a:bodyPr/>
          <a:lstStyle/>
          <a:p>
            <a:fld id="{F6836F3A-E639-40A3-8AEB-E900244604F0}"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10.xml"/><Relationship Id="rId1" Type="http://schemas.openxmlformats.org/officeDocument/2006/relationships/slideLayout" Target="../slideLayouts/slideLayout4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11.xml"/><Relationship Id="rId1" Type="http://schemas.openxmlformats.org/officeDocument/2006/relationships/slideLayout" Target="../slideLayouts/slideLayout4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4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1.jpe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2.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image" Target="../media/image1.jpe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3.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37.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38.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39.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1944000"/>
            <a:ext cx="6850800" cy="795600"/>
          </a:xfrm>
          <a:prstGeom prst="rect">
            <a:avLst/>
          </a:prstGeom>
        </p:spPr>
        <p:txBody>
          <a:bodyPr vert="horz" lIns="91440" tIns="45720" rIns="91440" bIns="45720" rtlCol="0" anchor="ctr">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2808000"/>
            <a:ext cx="6850800" cy="3034800"/>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792000" y="6152400"/>
            <a:ext cx="1123200" cy="302400"/>
          </a:xfrm>
          <a:prstGeom prst="rect">
            <a:avLst/>
          </a:prstGeom>
        </p:spPr>
        <p:txBody>
          <a:bodyPr vert="horz" lIns="91440" tIns="45720" rIns="91440" bIns="45720" rtlCol="0" anchor="ctr"/>
          <a:lstStyle>
            <a:lvl1pPr algn="l">
              <a:defRPr sz="1200">
                <a:solidFill>
                  <a:schemeClr val="tx1">
                    <a:tint val="75000"/>
                  </a:schemeClr>
                </a:solidFill>
              </a:defRPr>
            </a:lvl1pPr>
          </a:lstStyle>
          <a:p>
            <a:fld id="{3A3E5187-CD87-4E58-B0FE-9928EBED26E1}" type="datetime1">
              <a:rPr lang="sv-SE" smtClean="0"/>
              <a:pPr/>
              <a:t>2019-10-27</a:t>
            </a:fld>
            <a:endParaRPr lang="sv-SE"/>
          </a:p>
        </p:txBody>
      </p:sp>
      <p:sp>
        <p:nvSpPr>
          <p:cNvPr id="5" name="Platshållare för sidfot 4"/>
          <p:cNvSpPr>
            <a:spLocks noGrp="1"/>
          </p:cNvSpPr>
          <p:nvPr>
            <p:ph type="ftr" sz="quarter" idx="3"/>
          </p:nvPr>
        </p:nvSpPr>
        <p:spPr>
          <a:xfrm>
            <a:off x="1936800" y="6152400"/>
            <a:ext cx="4492800" cy="30240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sv-SE" smtClean="0"/>
              <a:t>/ Namn Namn, Institution eller liknande</a:t>
            </a:r>
            <a:endParaRPr lang="sv-SE" dirty="0"/>
          </a:p>
        </p:txBody>
      </p:sp>
      <p:sp>
        <p:nvSpPr>
          <p:cNvPr id="6" name="Platshållare för bildnummer 5"/>
          <p:cNvSpPr>
            <a:spLocks noGrp="1"/>
          </p:cNvSpPr>
          <p:nvPr>
            <p:ph type="sldNum" sz="quarter" idx="4"/>
          </p:nvPr>
        </p:nvSpPr>
        <p:spPr>
          <a:xfrm>
            <a:off x="6553200" y="6152400"/>
            <a:ext cx="2133600" cy="302400"/>
          </a:xfrm>
          <a:prstGeom prst="rect">
            <a:avLst/>
          </a:prstGeom>
        </p:spPr>
        <p:txBody>
          <a:bodyPr vert="horz" lIns="91440" tIns="45720" rIns="91440" bIns="45720" rtlCol="0" anchor="ctr"/>
          <a:lstStyle>
            <a:lvl1pPr algn="r">
              <a:defRPr sz="1200">
                <a:solidFill>
                  <a:schemeClr val="tx1">
                    <a:tint val="75000"/>
                  </a:schemeClr>
                </a:solidFill>
              </a:defRPr>
            </a:lvl1pPr>
          </a:lstStyle>
          <a:p>
            <a:fld id="{F6836F3A-E639-40A3-8AEB-E900244604F0}" type="slidenum">
              <a:rPr lang="sv-SE" smtClean="0"/>
              <a:pPr/>
              <a:t>‹#›</a:t>
            </a:fld>
            <a:endParaRPr lang="sv-SE"/>
          </a:p>
        </p:txBody>
      </p:sp>
      <p:pic>
        <p:nvPicPr>
          <p:cNvPr id="3074" name="Picture 2" descr="SU_logo_32mm_300dpi_SVENSK"/>
          <p:cNvPicPr>
            <a:picLocks noChangeAspect="1" noChangeArrowheads="1"/>
          </p:cNvPicPr>
          <p:nvPr/>
        </p:nvPicPr>
        <p:blipFill>
          <a:blip r:embed="rId17" cstate="print"/>
          <a:srcRect/>
          <a:stretch>
            <a:fillRect/>
          </a:stretch>
        </p:blipFill>
        <p:spPr bwMode="auto">
          <a:xfrm>
            <a:off x="7639050" y="287338"/>
            <a:ext cx="1152525" cy="1011237"/>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82" r:id="rId11"/>
    <p:sldLayoutId id="2147483683" r:id="rId12"/>
    <p:sldLayoutId id="2147483691" r:id="rId13"/>
    <p:sldLayoutId id="2147483694" r:id="rId14"/>
    <p:sldLayoutId id="2147483695" r:id="rId15"/>
  </p:sldLayoutIdLst>
  <p:hf sldNum="0" hdr="0"/>
  <p:txStyles>
    <p:titleStyle>
      <a:lvl1pPr algn="l" defTabSz="914400" rtl="0" eaLnBrk="1" latinLnBrk="0" hangingPunct="1">
        <a:spcBef>
          <a:spcPct val="0"/>
        </a:spcBef>
        <a:buNone/>
        <a:defRPr sz="2600" kern="1200">
          <a:solidFill>
            <a:srgbClr val="002F5F"/>
          </a:solidFill>
          <a:latin typeface="+mj-lt"/>
          <a:ea typeface="+mj-ea"/>
          <a:cs typeface="+mj-cs"/>
        </a:defRPr>
      </a:lvl1pPr>
    </p:titleStyle>
    <p:bodyStyle>
      <a:lvl1pPr marL="342900" indent="-342900" algn="l" defTabSz="914400" rtl="0" eaLnBrk="1" latinLnBrk="0" hangingPunct="1">
        <a:lnSpc>
          <a:spcPts val="2900"/>
        </a:lnSpc>
        <a:spcBef>
          <a:spcPct val="20000"/>
        </a:spcBef>
        <a:buFont typeface="Arial" pitchFamily="34" charset="0"/>
        <a:buChar char="•"/>
        <a:defRPr sz="2000" kern="1200">
          <a:solidFill>
            <a:srgbClr val="002F5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rgbClr val="002F5F"/>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rgbClr val="002F5F"/>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F5F"/>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F5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1944000"/>
            <a:ext cx="6850800" cy="795600"/>
          </a:xfrm>
          <a:prstGeom prst="rect">
            <a:avLst/>
          </a:prstGeom>
        </p:spPr>
        <p:txBody>
          <a:bodyPr vert="horz" lIns="91440" tIns="45720" rIns="91440" bIns="4572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792000" y="2808000"/>
            <a:ext cx="6850800" cy="32148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781200" y="6152400"/>
            <a:ext cx="1123200" cy="280800"/>
          </a:xfrm>
          <a:prstGeom prst="rect">
            <a:avLst/>
          </a:prstGeom>
        </p:spPr>
        <p:txBody>
          <a:bodyPr vert="horz" lIns="91440" tIns="45720" rIns="91440" bIns="45720" rtlCol="0" anchor="ctr"/>
          <a:lstStyle>
            <a:lvl1pPr algn="l">
              <a:defRPr sz="900">
                <a:solidFill>
                  <a:srgbClr val="000000"/>
                </a:solidFill>
                <a:latin typeface="Verdana" pitchFamily="34" charset="0"/>
                <a:ea typeface="Verdana" pitchFamily="34" charset="0"/>
                <a:cs typeface="Verdana" pitchFamily="34" charset="0"/>
              </a:defRPr>
            </a:lvl1pPr>
          </a:lstStyle>
          <a:p>
            <a:fld id="{08723FB2-6120-430D-90C1-278EED258973}" type="datetime1">
              <a:rPr lang="sv-SE" smtClean="0"/>
              <a:pPr/>
              <a:t>2019-10-27</a:t>
            </a:fld>
            <a:endParaRPr lang="sv-SE" dirty="0"/>
          </a:p>
        </p:txBody>
      </p:sp>
      <p:sp>
        <p:nvSpPr>
          <p:cNvPr id="5" name="Platshållare för sidfot 4"/>
          <p:cNvSpPr>
            <a:spLocks noGrp="1"/>
          </p:cNvSpPr>
          <p:nvPr>
            <p:ph type="ftr" sz="quarter" idx="3"/>
          </p:nvPr>
        </p:nvSpPr>
        <p:spPr>
          <a:xfrm>
            <a:off x="1936800" y="6152400"/>
            <a:ext cx="4492800" cy="518400"/>
          </a:xfrm>
          <a:prstGeom prst="rect">
            <a:avLst/>
          </a:prstGeom>
        </p:spPr>
        <p:txBody>
          <a:bodyPr vert="horz" lIns="91440" tIns="45720" rIns="91440" bIns="45720" rtlCol="0" anchor="t"/>
          <a:lstStyle>
            <a:lvl1pPr algn="l">
              <a:defRPr sz="900">
                <a:solidFill>
                  <a:srgbClr val="000000"/>
                </a:solidFill>
                <a:latin typeface="Verdana" pitchFamily="34" charset="0"/>
                <a:ea typeface="Verdana" pitchFamily="34" charset="0"/>
                <a:cs typeface="Verdana" pitchFamily="34" charset="0"/>
              </a:defRPr>
            </a:lvl1pPr>
          </a:lstStyle>
          <a:p>
            <a:r>
              <a:rPr lang="sv-SE"/>
              <a:t>/Namn Namn, Institution eller liknande</a:t>
            </a:r>
            <a:endParaRPr lang="sv-SE" dirty="0"/>
          </a:p>
        </p:txBody>
      </p:sp>
      <p:sp>
        <p:nvSpPr>
          <p:cNvPr id="6" name="Platshållare för bildnummer 5"/>
          <p:cNvSpPr>
            <a:spLocks noGrp="1"/>
          </p:cNvSpPr>
          <p:nvPr>
            <p:ph type="sldNum" sz="quarter" idx="4"/>
          </p:nvPr>
        </p:nvSpPr>
        <p:spPr>
          <a:xfrm>
            <a:off x="6588000" y="6152400"/>
            <a:ext cx="2133600" cy="280800"/>
          </a:xfrm>
          <a:prstGeom prst="rect">
            <a:avLst/>
          </a:prstGeom>
        </p:spPr>
        <p:txBody>
          <a:bodyPr vert="horz" lIns="91440" tIns="45720" rIns="91440" bIns="45720" rtlCol="0" anchor="ctr"/>
          <a:lstStyle>
            <a:lvl1pPr algn="r">
              <a:defRPr sz="900">
                <a:solidFill>
                  <a:srgbClr val="000000"/>
                </a:solidFill>
                <a:latin typeface="Verdana" pitchFamily="34" charset="0"/>
                <a:ea typeface="Verdana" pitchFamily="34" charset="0"/>
                <a:cs typeface="Verdana" pitchFamily="34" charset="0"/>
              </a:defRPr>
            </a:lvl1pPr>
          </a:lstStyle>
          <a:p>
            <a:fld id="{400B66ED-EE6C-4E7E-848D-94DB84BF3115}" type="slidenum">
              <a:rPr lang="sv-SE" smtClean="0"/>
              <a:pPr/>
              <a:t>‹#›</a:t>
            </a:fld>
            <a:endParaRPr lang="sv-SE" dirty="0"/>
          </a:p>
        </p:txBody>
      </p:sp>
      <p:pic>
        <p:nvPicPr>
          <p:cNvPr id="12" name="Bildobjekt 11">
            <a:extLst>
              <a:ext uri="{FF2B5EF4-FFF2-40B4-BE49-F238E27FC236}">
                <a16:creationId xmlns:a16="http://schemas.microsoft.com/office/drawing/2014/main" xmlns="" id="{7BF7A3DE-0F48-4525-A0A0-CBEB428422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37100" y="223244"/>
            <a:ext cx="985500" cy="1051200"/>
          </a:xfrm>
          <a:prstGeom prst="rect">
            <a:avLst/>
          </a:prstGeom>
        </p:spPr>
      </p:pic>
    </p:spTree>
    <p:extLst>
      <p:ext uri="{BB962C8B-B14F-4D97-AF65-F5344CB8AC3E}">
        <p14:creationId xmlns:p14="http://schemas.microsoft.com/office/powerpoint/2010/main" val="1683361748"/>
      </p:ext>
    </p:extLst>
  </p:cSld>
  <p:clrMap bg1="lt1" tx1="dk1" bg2="lt2" tx2="dk2" accent1="accent1" accent2="accent2" accent3="accent3" accent4="accent4" accent5="accent5" accent6="accent6" hlink="hlink" folHlink="folHlink"/>
  <p:sldLayoutIdLst>
    <p:sldLayoutId id="2147483716" r:id="rId1"/>
  </p:sldLayoutIdLst>
  <p:hf sldNum="0" hdr="0"/>
  <p:txStyles>
    <p:titleStyle>
      <a:lvl1pPr algn="l" defTabSz="685800" rtl="0" eaLnBrk="1" latinLnBrk="0" hangingPunct="1">
        <a:spcBef>
          <a:spcPct val="0"/>
        </a:spcBef>
        <a:buNone/>
        <a:defRPr sz="1950" b="1" kern="1200">
          <a:solidFill>
            <a:schemeClr val="tx1"/>
          </a:solidFill>
          <a:latin typeface="Verdana" pitchFamily="34" charset="0"/>
          <a:ea typeface="Verdana" pitchFamily="34" charset="0"/>
          <a:cs typeface="Verdana" pitchFamily="34" charset="0"/>
        </a:defRPr>
      </a:lvl1pPr>
    </p:titleStyle>
    <p:bodyStyle>
      <a:lvl1pPr marL="257175" indent="-257175" algn="l" defTabSz="685800" rtl="0" eaLnBrk="1" latinLnBrk="0" hangingPunct="1">
        <a:lnSpc>
          <a:spcPts val="2175"/>
        </a:lnSpc>
        <a:spcBef>
          <a:spcPct val="20000"/>
        </a:spcBef>
        <a:buSzPct val="93000"/>
        <a:buFont typeface="Verdana" pitchFamily="34" charset="0"/>
        <a:buChar char="●"/>
        <a:defRPr sz="1500" kern="1200">
          <a:solidFill>
            <a:schemeClr val="tx1"/>
          </a:solidFill>
          <a:latin typeface="Verdana" pitchFamily="34" charset="0"/>
          <a:ea typeface="Verdana" pitchFamily="34" charset="0"/>
          <a:cs typeface="Verdana" pitchFamily="34" charset="0"/>
        </a:defRPr>
      </a:lvl1pPr>
      <a:lvl2pPr marL="557213" indent="-214313" algn="l" defTabSz="685800" rtl="0" eaLnBrk="1" latinLnBrk="0" hangingPunct="1">
        <a:spcBef>
          <a:spcPct val="20000"/>
        </a:spcBef>
        <a:buFont typeface="Arial" pitchFamily="34" charset="0"/>
        <a:buChar char="–"/>
        <a:defRPr sz="1500" kern="1200">
          <a:solidFill>
            <a:schemeClr val="tx1"/>
          </a:solidFill>
          <a:latin typeface="Verdana" pitchFamily="34" charset="0"/>
          <a:ea typeface="Verdana" pitchFamily="34" charset="0"/>
          <a:cs typeface="Verdana" pitchFamily="34" charset="0"/>
        </a:defRPr>
      </a:lvl2pPr>
      <a:lvl3pPr marL="857250" indent="-171450" algn="l" defTabSz="685800" rtl="0" eaLnBrk="1" latinLnBrk="0" hangingPunct="1">
        <a:spcBef>
          <a:spcPct val="20000"/>
        </a:spcBef>
        <a:buFont typeface="Arial" pitchFamily="34" charset="0"/>
        <a:buChar char="•"/>
        <a:defRPr sz="1500" kern="1200">
          <a:solidFill>
            <a:schemeClr val="tx1"/>
          </a:solidFill>
          <a:latin typeface="Verdana" pitchFamily="34" charset="0"/>
          <a:ea typeface="Verdana" pitchFamily="34" charset="0"/>
          <a:cs typeface="Verdana" pitchFamily="34" charset="0"/>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Verdana" pitchFamily="34" charset="0"/>
          <a:ea typeface="Verdana" pitchFamily="34" charset="0"/>
          <a:cs typeface="Verdana" pitchFamily="34" charset="0"/>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Verdana" pitchFamily="34" charset="0"/>
          <a:ea typeface="Verdana" pitchFamily="34" charset="0"/>
          <a:cs typeface="Verdana"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555776" y="188640"/>
            <a:ext cx="6131024" cy="70036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rgbClr val="002060"/>
              </a:buClr>
              <a:buSzPts val="3600"/>
              <a:buFont typeface="Arial"/>
              <a:buNone/>
              <a:defRPr sz="3600" b="0" i="0" u="none" strike="noStrike" cap="none">
                <a:solidFill>
                  <a:srgbClr val="00206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196754"/>
            <a:ext cx="8229600" cy="4929411"/>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06400" algn="l" rtl="0">
              <a:spcBef>
                <a:spcPts val="560"/>
              </a:spcBef>
              <a:spcAft>
                <a:spcPts val="0"/>
              </a:spcAft>
              <a:buClr>
                <a:srgbClr val="002060"/>
              </a:buClr>
              <a:buSzPts val="2800"/>
              <a:buFont typeface="Arial"/>
              <a:buChar char="–"/>
              <a:defRPr sz="2800" b="0" i="0" u="none" strike="noStrike" cap="none">
                <a:solidFill>
                  <a:srgbClr val="002060"/>
                </a:solidFill>
                <a:latin typeface="Arial"/>
                <a:ea typeface="Arial"/>
                <a:cs typeface="Arial"/>
                <a:sym typeface="Arial"/>
              </a:defRPr>
            </a:lvl2pPr>
            <a:lvl3pPr marL="1371600" marR="0" lvl="2" indent="-381000" algn="l" rtl="0">
              <a:spcBef>
                <a:spcPts val="480"/>
              </a:spcBef>
              <a:spcAft>
                <a:spcPts val="0"/>
              </a:spcAft>
              <a:buClr>
                <a:srgbClr val="002060"/>
              </a:buClr>
              <a:buSzPts val="2400"/>
              <a:buFont typeface="Arial"/>
              <a:buChar char="•"/>
              <a:defRPr sz="2400" b="0" i="0" u="none" strike="noStrike" cap="none">
                <a:solidFill>
                  <a:srgbClr val="002060"/>
                </a:solidFill>
                <a:latin typeface="Arial"/>
                <a:ea typeface="Arial"/>
                <a:cs typeface="Arial"/>
                <a:sym typeface="Arial"/>
              </a:defRPr>
            </a:lvl3pPr>
            <a:lvl4pPr marL="1828800" marR="0" lvl="3" indent="-355600" algn="l" rtl="0">
              <a:spcBef>
                <a:spcPts val="400"/>
              </a:spcBef>
              <a:spcAft>
                <a:spcPts val="0"/>
              </a:spcAft>
              <a:buClr>
                <a:srgbClr val="002060"/>
              </a:buClr>
              <a:buSzPts val="2000"/>
              <a:buFont typeface="Arial"/>
              <a:buChar char="–"/>
              <a:defRPr sz="2000" b="0" i="0" u="none" strike="noStrike" cap="none">
                <a:solidFill>
                  <a:srgbClr val="002060"/>
                </a:solidFill>
                <a:latin typeface="Arial"/>
                <a:ea typeface="Arial"/>
                <a:cs typeface="Arial"/>
                <a:sym typeface="Arial"/>
              </a:defRPr>
            </a:lvl4pPr>
            <a:lvl5pPr marL="2286000" marR="0" lvl="4" indent="-355600" algn="l" rtl="0">
              <a:spcBef>
                <a:spcPts val="400"/>
              </a:spcBef>
              <a:spcAft>
                <a:spcPts val="0"/>
              </a:spcAft>
              <a:buClr>
                <a:srgbClr val="002060"/>
              </a:buClr>
              <a:buSzPts val="2000"/>
              <a:buFont typeface="Arial"/>
              <a:buChar char="»"/>
              <a:defRPr sz="20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62136" y="6356352"/>
            <a:ext cx="21336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900" b="0" i="0" u="none" strike="noStrike" cap="none">
                <a:solidFill>
                  <a:srgbClr val="002060"/>
                </a:solidFill>
                <a:latin typeface="Arial"/>
                <a:ea typeface="Arial"/>
                <a:cs typeface="Arial"/>
                <a:sym typeface="Arial"/>
              </a:defRPr>
            </a:lvl1pPr>
            <a:lvl2pPr marL="0" marR="0" lvl="1" indent="0" algn="l" rtl="0">
              <a:spcBef>
                <a:spcPts val="0"/>
              </a:spcBef>
              <a:buNone/>
              <a:defRPr sz="900" b="0" i="0" u="none" strike="noStrike" cap="none">
                <a:solidFill>
                  <a:srgbClr val="002060"/>
                </a:solidFill>
                <a:latin typeface="Arial"/>
                <a:ea typeface="Arial"/>
                <a:cs typeface="Arial"/>
                <a:sym typeface="Arial"/>
              </a:defRPr>
            </a:lvl2pPr>
            <a:lvl3pPr marL="0" marR="0" lvl="2" indent="0" algn="l" rtl="0">
              <a:spcBef>
                <a:spcPts val="0"/>
              </a:spcBef>
              <a:buNone/>
              <a:defRPr sz="900" b="0" i="0" u="none" strike="noStrike" cap="none">
                <a:solidFill>
                  <a:srgbClr val="002060"/>
                </a:solidFill>
                <a:latin typeface="Arial"/>
                <a:ea typeface="Arial"/>
                <a:cs typeface="Arial"/>
                <a:sym typeface="Arial"/>
              </a:defRPr>
            </a:lvl3pPr>
            <a:lvl4pPr marL="0" marR="0" lvl="3" indent="0" algn="l" rtl="0">
              <a:spcBef>
                <a:spcPts val="0"/>
              </a:spcBef>
              <a:buNone/>
              <a:defRPr sz="900" b="0" i="0" u="none" strike="noStrike" cap="none">
                <a:solidFill>
                  <a:srgbClr val="002060"/>
                </a:solidFill>
                <a:latin typeface="Arial"/>
                <a:ea typeface="Arial"/>
                <a:cs typeface="Arial"/>
                <a:sym typeface="Arial"/>
              </a:defRPr>
            </a:lvl4pPr>
            <a:lvl5pPr marL="0" marR="0" lvl="4" indent="0" algn="l" rtl="0">
              <a:spcBef>
                <a:spcPts val="0"/>
              </a:spcBef>
              <a:buNone/>
              <a:defRPr sz="900" b="0" i="0" u="none" strike="noStrike" cap="none">
                <a:solidFill>
                  <a:srgbClr val="002060"/>
                </a:solidFill>
                <a:latin typeface="Arial"/>
                <a:ea typeface="Arial"/>
                <a:cs typeface="Arial"/>
                <a:sym typeface="Arial"/>
              </a:defRPr>
            </a:lvl5pPr>
            <a:lvl6pPr marL="0" marR="0" lvl="5" indent="0" algn="l" rtl="0">
              <a:spcBef>
                <a:spcPts val="0"/>
              </a:spcBef>
              <a:buNone/>
              <a:defRPr sz="900" b="0" i="0" u="none" strike="noStrike" cap="none">
                <a:solidFill>
                  <a:srgbClr val="002060"/>
                </a:solidFill>
                <a:latin typeface="Arial"/>
                <a:ea typeface="Arial"/>
                <a:cs typeface="Arial"/>
                <a:sym typeface="Arial"/>
              </a:defRPr>
            </a:lvl6pPr>
            <a:lvl7pPr marL="0" marR="0" lvl="6" indent="0" algn="l" rtl="0">
              <a:spcBef>
                <a:spcPts val="0"/>
              </a:spcBef>
              <a:buNone/>
              <a:defRPr sz="900" b="0" i="0" u="none" strike="noStrike" cap="none">
                <a:solidFill>
                  <a:srgbClr val="002060"/>
                </a:solidFill>
                <a:latin typeface="Arial"/>
                <a:ea typeface="Arial"/>
                <a:cs typeface="Arial"/>
                <a:sym typeface="Arial"/>
              </a:defRPr>
            </a:lvl7pPr>
            <a:lvl8pPr marL="0" marR="0" lvl="7" indent="0" algn="l" rtl="0">
              <a:spcBef>
                <a:spcPts val="0"/>
              </a:spcBef>
              <a:buNone/>
              <a:defRPr sz="900" b="0" i="0" u="none" strike="noStrike" cap="none">
                <a:solidFill>
                  <a:srgbClr val="002060"/>
                </a:solidFill>
                <a:latin typeface="Arial"/>
                <a:ea typeface="Arial"/>
                <a:cs typeface="Arial"/>
                <a:sym typeface="Arial"/>
              </a:defRPr>
            </a:lvl8pPr>
            <a:lvl9pPr marL="0" marR="0" lvl="8" indent="0" algn="l" rtl="0">
              <a:spcBef>
                <a:spcPts val="0"/>
              </a:spcBef>
              <a:buNone/>
              <a:defRPr sz="900" b="0" i="0" u="none" strike="noStrike" cap="none">
                <a:solidFill>
                  <a:srgbClr val="002060"/>
                </a:solidFill>
                <a:latin typeface="Arial"/>
                <a:ea typeface="Arial"/>
                <a:cs typeface="Arial"/>
                <a:sym typeface="Arial"/>
              </a:defRPr>
            </a:lvl9pPr>
          </a:lstStyle>
          <a:p>
            <a:pPr>
              <a:buClr>
                <a:srgbClr val="000000"/>
              </a:buClr>
              <a:buFont typeface="Arial"/>
              <a:buNone/>
            </a:pPr>
            <a:fld id="{00000000-1234-1234-1234-123412341234}" type="slidenum">
              <a:rPr lang="en-GB" kern="0"/>
              <a:pPr>
                <a:buClr>
                  <a:srgbClr val="000000"/>
                </a:buClr>
                <a:buFont typeface="Arial"/>
                <a:buNone/>
              </a:pPr>
              <a:t>‹#›</a:t>
            </a:fld>
            <a:endParaRPr kern="0"/>
          </a:p>
        </p:txBody>
      </p:sp>
      <p:pic>
        <p:nvPicPr>
          <p:cNvPr id="9" name="Google Shape;9;p1"/>
          <p:cNvPicPr preferRelativeResize="0"/>
          <p:nvPr/>
        </p:nvPicPr>
        <p:blipFill rotWithShape="1">
          <a:blip r:embed="rId3">
            <a:alphaModFix/>
          </a:blip>
          <a:srcRect/>
          <a:stretch/>
        </p:blipFill>
        <p:spPr>
          <a:xfrm>
            <a:off x="1" y="152400"/>
            <a:ext cx="2425700" cy="736600"/>
          </a:xfrm>
          <a:prstGeom prst="rect">
            <a:avLst/>
          </a:prstGeom>
          <a:noFill/>
          <a:ln>
            <a:noFill/>
          </a:ln>
        </p:spPr>
      </p:pic>
    </p:spTree>
    <p:extLst>
      <p:ext uri="{BB962C8B-B14F-4D97-AF65-F5344CB8AC3E}">
        <p14:creationId xmlns:p14="http://schemas.microsoft.com/office/powerpoint/2010/main" val="1537818426"/>
      </p:ext>
    </p:extLst>
  </p:cSld>
  <p:clrMap bg1="lt1" tx1="dk1" bg2="dk2" tx2="lt2" accent1="accent1" accent2="accent2" accent3="accent3" accent4="accent4" accent5="accent5" accent6="accent6" hlink="hlink" folHlink="folHlink"/>
  <p:sldLayoutIdLst>
    <p:sldLayoutId id="2147483718" r:id="rId1"/>
  </p:sldLayoutIdLst>
  <p:transition spd="med">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sv-SE"/>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EBCF201-77B9-4947-A35E-00C0DB250225}" type="datetimeFigureOut">
              <a:rPr lang="sv-SE" smtClean="0">
                <a:solidFill>
                  <a:prstClr val="black">
                    <a:tint val="75000"/>
                  </a:prstClr>
                </a:solidFill>
              </a:rPr>
              <a:pPr/>
              <a:t>2019-10-27</a:t>
            </a:fld>
            <a:endParaRPr lang="sv-SE">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v-SE">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CE9CB97-E208-4954-8BBC-4E543C6B40BD}"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220239647"/>
      </p:ext>
    </p:extLst>
  </p:cSld>
  <p:clrMap bg1="lt1" tx1="dk1" bg2="lt2" tx2="dk2" accent1="accent1" accent2="accent2" accent3="accent3" accent4="accent4" accent5="accent5" accent6="accent6" hlink="hlink" folHlink="folHlink"/>
  <p:sldLayoutIdLst>
    <p:sldLayoutId id="2147483720"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sv-SE"/>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EBCF201-77B9-4947-A35E-00C0DB250225}" type="datetimeFigureOut">
              <a:rPr lang="sv-SE" smtClean="0">
                <a:solidFill>
                  <a:prstClr val="black">
                    <a:tint val="75000"/>
                  </a:prstClr>
                </a:solidFill>
              </a:rPr>
              <a:pPr/>
              <a:t>2019-10-27</a:t>
            </a:fld>
            <a:endParaRPr lang="sv-SE">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v-SE">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CE9CB97-E208-4954-8BBC-4E543C6B40BD}"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260854180"/>
      </p:ext>
    </p:extLst>
  </p:cSld>
  <p:clrMap bg1="lt1" tx1="dk1" bg2="lt2" tx2="dk2" accent1="accent1" accent2="accent2" accent3="accent3" accent4="accent4" accent5="accent5" accent6="accent6" hlink="hlink" folHlink="folHlink"/>
  <p:sldLayoutIdLst>
    <p:sldLayoutId id="2147483722"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1944000"/>
            <a:ext cx="6850800" cy="795600"/>
          </a:xfrm>
          <a:prstGeom prst="rect">
            <a:avLst/>
          </a:prstGeom>
        </p:spPr>
        <p:txBody>
          <a:bodyPr vert="horz" lIns="91440" tIns="45720" rIns="91440" bIns="45720" rtlCol="0" anchor="ctr">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2808000"/>
            <a:ext cx="6850800" cy="3034800"/>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792000" y="6152400"/>
            <a:ext cx="1123200" cy="302400"/>
          </a:xfrm>
          <a:prstGeom prst="rect">
            <a:avLst/>
          </a:prstGeom>
        </p:spPr>
        <p:txBody>
          <a:bodyPr vert="horz" lIns="91440" tIns="45720" rIns="91440" bIns="45720" rtlCol="0" anchor="ctr"/>
          <a:lstStyle>
            <a:lvl1pPr algn="l">
              <a:defRPr sz="1200">
                <a:solidFill>
                  <a:schemeClr val="tx1">
                    <a:tint val="75000"/>
                  </a:schemeClr>
                </a:solidFill>
              </a:defRPr>
            </a:lvl1pPr>
          </a:lstStyle>
          <a:p>
            <a:fld id="{3A3E5187-CD87-4E58-B0FE-9928EBED26E1}" type="datetime1">
              <a:rPr lang="sv-SE" smtClean="0"/>
              <a:pPr/>
              <a:t>2019-10-27</a:t>
            </a:fld>
            <a:endParaRPr lang="sv-SE"/>
          </a:p>
        </p:txBody>
      </p:sp>
      <p:sp>
        <p:nvSpPr>
          <p:cNvPr id="5" name="Platshållare för sidfot 4"/>
          <p:cNvSpPr>
            <a:spLocks noGrp="1"/>
          </p:cNvSpPr>
          <p:nvPr>
            <p:ph type="ftr" sz="quarter" idx="3"/>
          </p:nvPr>
        </p:nvSpPr>
        <p:spPr>
          <a:xfrm>
            <a:off x="1936800" y="6152400"/>
            <a:ext cx="4492800" cy="30240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sv-SE" smtClean="0"/>
              <a:t>/ Namn Namn, Institution eller liknande</a:t>
            </a:r>
            <a:endParaRPr lang="sv-SE" dirty="0"/>
          </a:p>
        </p:txBody>
      </p:sp>
      <p:sp>
        <p:nvSpPr>
          <p:cNvPr id="6" name="Platshållare för bildnummer 5"/>
          <p:cNvSpPr>
            <a:spLocks noGrp="1"/>
          </p:cNvSpPr>
          <p:nvPr>
            <p:ph type="sldNum" sz="quarter" idx="4"/>
          </p:nvPr>
        </p:nvSpPr>
        <p:spPr>
          <a:xfrm>
            <a:off x="6553200" y="6152400"/>
            <a:ext cx="2133600" cy="302400"/>
          </a:xfrm>
          <a:prstGeom prst="rect">
            <a:avLst/>
          </a:prstGeom>
        </p:spPr>
        <p:txBody>
          <a:bodyPr vert="horz" lIns="91440" tIns="45720" rIns="91440" bIns="45720" rtlCol="0" anchor="ctr"/>
          <a:lstStyle>
            <a:lvl1pPr algn="r">
              <a:defRPr sz="1200">
                <a:solidFill>
                  <a:schemeClr val="tx1">
                    <a:tint val="75000"/>
                  </a:schemeClr>
                </a:solidFill>
              </a:defRPr>
            </a:lvl1pPr>
          </a:lstStyle>
          <a:p>
            <a:fld id="{F6836F3A-E639-40A3-8AEB-E900244604F0}" type="slidenum">
              <a:rPr lang="sv-SE" smtClean="0"/>
              <a:pPr/>
              <a:t>‹#›</a:t>
            </a:fld>
            <a:endParaRPr lang="sv-SE"/>
          </a:p>
        </p:txBody>
      </p:sp>
      <p:pic>
        <p:nvPicPr>
          <p:cNvPr id="3074" name="Picture 2" descr="SU_logo_32mm_300dpi_SVENSK"/>
          <p:cNvPicPr>
            <a:picLocks noChangeAspect="1" noChangeArrowheads="1"/>
          </p:cNvPicPr>
          <p:nvPr/>
        </p:nvPicPr>
        <p:blipFill>
          <a:blip r:embed="rId12" cstate="print"/>
          <a:srcRect/>
          <a:stretch>
            <a:fillRect/>
          </a:stretch>
        </p:blipFill>
        <p:spPr bwMode="auto">
          <a:xfrm>
            <a:off x="7639050" y="287338"/>
            <a:ext cx="1152525" cy="1011237"/>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p:txStyles>
    <p:titleStyle>
      <a:lvl1pPr algn="l" defTabSz="914400" rtl="0" eaLnBrk="1" latinLnBrk="0" hangingPunct="1">
        <a:spcBef>
          <a:spcPct val="0"/>
        </a:spcBef>
        <a:buNone/>
        <a:defRPr sz="2600" kern="1200">
          <a:solidFill>
            <a:srgbClr val="002F5F"/>
          </a:solidFill>
          <a:latin typeface="+mj-lt"/>
          <a:ea typeface="+mj-ea"/>
          <a:cs typeface="+mj-cs"/>
        </a:defRPr>
      </a:lvl1pPr>
    </p:titleStyle>
    <p:bodyStyle>
      <a:lvl1pPr marL="342900" indent="-342900" algn="l" defTabSz="914400" rtl="0" eaLnBrk="1" latinLnBrk="0" hangingPunct="1">
        <a:lnSpc>
          <a:spcPts val="2900"/>
        </a:lnSpc>
        <a:spcBef>
          <a:spcPct val="20000"/>
        </a:spcBef>
        <a:buFont typeface="Arial" pitchFamily="34" charset="0"/>
        <a:buChar char="•"/>
        <a:defRPr sz="2000" kern="1200">
          <a:solidFill>
            <a:srgbClr val="002F5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rgbClr val="002F5F"/>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rgbClr val="002F5F"/>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F5F"/>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F5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1944000"/>
            <a:ext cx="6850800" cy="795600"/>
          </a:xfrm>
          <a:prstGeom prst="rect">
            <a:avLst/>
          </a:prstGeom>
        </p:spPr>
        <p:txBody>
          <a:bodyPr vert="horz" lIns="91440" tIns="45720" rIns="91440" bIns="45720" rtlCol="0" anchor="ctr">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2808000"/>
            <a:ext cx="6850800" cy="3034800"/>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792000" y="6152400"/>
            <a:ext cx="1123200" cy="302400"/>
          </a:xfrm>
          <a:prstGeom prst="rect">
            <a:avLst/>
          </a:prstGeom>
        </p:spPr>
        <p:txBody>
          <a:bodyPr vert="horz" lIns="91440" tIns="45720" rIns="91440" bIns="45720" rtlCol="0" anchor="ctr"/>
          <a:lstStyle>
            <a:lvl1pPr algn="l">
              <a:defRPr sz="1200">
                <a:solidFill>
                  <a:schemeClr val="tx1">
                    <a:tint val="75000"/>
                  </a:schemeClr>
                </a:solidFill>
              </a:defRPr>
            </a:lvl1pPr>
          </a:lstStyle>
          <a:p>
            <a:fld id="{3A3E5187-CD87-4E58-B0FE-9928EBED26E1}" type="datetime1">
              <a:rPr lang="sv-SE" smtClean="0"/>
              <a:pPr/>
              <a:t>2019-10-27</a:t>
            </a:fld>
            <a:endParaRPr lang="sv-SE"/>
          </a:p>
        </p:txBody>
      </p:sp>
      <p:sp>
        <p:nvSpPr>
          <p:cNvPr id="5" name="Platshållare för sidfot 4"/>
          <p:cNvSpPr>
            <a:spLocks noGrp="1"/>
          </p:cNvSpPr>
          <p:nvPr>
            <p:ph type="ftr" sz="quarter" idx="3"/>
          </p:nvPr>
        </p:nvSpPr>
        <p:spPr>
          <a:xfrm>
            <a:off x="1936800" y="6152400"/>
            <a:ext cx="4492800" cy="30240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sv-SE" smtClean="0"/>
              <a:t>/ Namn Namn, Institution eller liknande</a:t>
            </a:r>
            <a:endParaRPr lang="sv-SE" dirty="0"/>
          </a:p>
        </p:txBody>
      </p:sp>
      <p:sp>
        <p:nvSpPr>
          <p:cNvPr id="6" name="Platshållare för bildnummer 5"/>
          <p:cNvSpPr>
            <a:spLocks noGrp="1"/>
          </p:cNvSpPr>
          <p:nvPr>
            <p:ph type="sldNum" sz="quarter" idx="4"/>
          </p:nvPr>
        </p:nvSpPr>
        <p:spPr>
          <a:xfrm>
            <a:off x="6553200" y="6152400"/>
            <a:ext cx="2133600" cy="302400"/>
          </a:xfrm>
          <a:prstGeom prst="rect">
            <a:avLst/>
          </a:prstGeom>
        </p:spPr>
        <p:txBody>
          <a:bodyPr vert="horz" lIns="91440" tIns="45720" rIns="91440" bIns="45720" rtlCol="0" anchor="ctr"/>
          <a:lstStyle>
            <a:lvl1pPr algn="r">
              <a:defRPr sz="1200">
                <a:solidFill>
                  <a:schemeClr val="tx1">
                    <a:tint val="75000"/>
                  </a:schemeClr>
                </a:solidFill>
              </a:defRPr>
            </a:lvl1pPr>
          </a:lstStyle>
          <a:p>
            <a:fld id="{F6836F3A-E639-40A3-8AEB-E900244604F0}" type="slidenum">
              <a:rPr lang="sv-SE" smtClean="0"/>
              <a:pPr/>
              <a:t>‹#›</a:t>
            </a:fld>
            <a:endParaRPr lang="sv-SE"/>
          </a:p>
        </p:txBody>
      </p:sp>
      <p:pic>
        <p:nvPicPr>
          <p:cNvPr id="3074" name="Picture 2" descr="SU_logo_32mm_300dpi_SVENSK"/>
          <p:cNvPicPr>
            <a:picLocks noChangeAspect="1" noChangeArrowheads="1"/>
          </p:cNvPicPr>
          <p:nvPr/>
        </p:nvPicPr>
        <p:blipFill>
          <a:blip r:embed="rId12" cstate="print"/>
          <a:srcRect/>
          <a:stretch>
            <a:fillRect/>
          </a:stretch>
        </p:blipFill>
        <p:spPr bwMode="auto">
          <a:xfrm>
            <a:off x="7639050" y="287338"/>
            <a:ext cx="1152525" cy="1011237"/>
          </a:xfrm>
          <a:prstGeom prst="rect">
            <a:avLst/>
          </a:prstGeom>
          <a:noFill/>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hf sldNum="0" hdr="0"/>
  <p:txStyles>
    <p:titleStyle>
      <a:lvl1pPr algn="l" defTabSz="914400" rtl="0" eaLnBrk="1" latinLnBrk="0" hangingPunct="1">
        <a:spcBef>
          <a:spcPct val="0"/>
        </a:spcBef>
        <a:buNone/>
        <a:defRPr sz="2600" kern="1200">
          <a:solidFill>
            <a:srgbClr val="002F5F"/>
          </a:solidFill>
          <a:latin typeface="+mj-lt"/>
          <a:ea typeface="+mj-ea"/>
          <a:cs typeface="+mj-cs"/>
        </a:defRPr>
      </a:lvl1pPr>
    </p:titleStyle>
    <p:bodyStyle>
      <a:lvl1pPr marL="342900" indent="-342900" algn="l" defTabSz="914400" rtl="0" eaLnBrk="1" latinLnBrk="0" hangingPunct="1">
        <a:lnSpc>
          <a:spcPts val="2900"/>
        </a:lnSpc>
        <a:spcBef>
          <a:spcPct val="20000"/>
        </a:spcBef>
        <a:buFont typeface="Arial" pitchFamily="34" charset="0"/>
        <a:buChar char="•"/>
        <a:defRPr sz="2000" kern="1200">
          <a:solidFill>
            <a:srgbClr val="002F5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rgbClr val="002F5F"/>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rgbClr val="002F5F"/>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F5F"/>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F5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790575" y="1943100"/>
            <a:ext cx="6848475"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smtClean="0"/>
              <a:t>Klicka här för att ändra format</a:t>
            </a:r>
          </a:p>
        </p:txBody>
      </p:sp>
      <p:sp>
        <p:nvSpPr>
          <p:cNvPr id="2051" name="Rectangle 3"/>
          <p:cNvSpPr>
            <a:spLocks noGrp="1" noChangeArrowheads="1"/>
          </p:cNvSpPr>
          <p:nvPr>
            <p:ph type="body" idx="1"/>
          </p:nvPr>
        </p:nvSpPr>
        <p:spPr bwMode="auto">
          <a:xfrm>
            <a:off x="790575" y="2806700"/>
            <a:ext cx="6848475"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11268" name="Rectangle 4"/>
          <p:cNvSpPr>
            <a:spLocks noGrp="1" noChangeArrowheads="1"/>
          </p:cNvSpPr>
          <p:nvPr>
            <p:ph type="dt" sz="half" idx="2"/>
          </p:nvPr>
        </p:nvSpPr>
        <p:spPr bwMode="auto">
          <a:xfrm>
            <a:off x="779463" y="6151563"/>
            <a:ext cx="1122362"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mn-lt"/>
              </a:defRPr>
            </a:lvl1pPr>
          </a:lstStyle>
          <a:p>
            <a:pPr fontAlgn="base">
              <a:spcBef>
                <a:spcPct val="0"/>
              </a:spcBef>
              <a:spcAft>
                <a:spcPct val="0"/>
              </a:spcAft>
              <a:defRPr/>
            </a:pPr>
            <a:r>
              <a:rPr lang="sv-SE" smtClean="0">
                <a:solidFill>
                  <a:srgbClr val="000000"/>
                </a:solidFill>
              </a:rPr>
              <a:t>2013-10-08</a:t>
            </a:r>
            <a:endParaRPr lang="sv-SE">
              <a:solidFill>
                <a:srgbClr val="000000"/>
              </a:solidFill>
            </a:endParaRPr>
          </a:p>
        </p:txBody>
      </p:sp>
      <p:sp>
        <p:nvSpPr>
          <p:cNvPr id="11269" name="Rectangle 5"/>
          <p:cNvSpPr>
            <a:spLocks noGrp="1" noChangeArrowheads="1"/>
          </p:cNvSpPr>
          <p:nvPr>
            <p:ph type="ftr" sz="quarter" idx="3"/>
          </p:nvPr>
        </p:nvSpPr>
        <p:spPr bwMode="auto">
          <a:xfrm>
            <a:off x="1936750" y="6151563"/>
            <a:ext cx="4492625" cy="517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mn-lt"/>
              </a:defRPr>
            </a:lvl1pPr>
          </a:lstStyle>
          <a:p>
            <a:pPr fontAlgn="base">
              <a:spcBef>
                <a:spcPct val="0"/>
              </a:spcBef>
              <a:spcAft>
                <a:spcPct val="0"/>
              </a:spcAft>
              <a:defRPr/>
            </a:pPr>
            <a:endParaRPr lang="sv-SE">
              <a:solidFill>
                <a:srgbClr val="000000"/>
              </a:solidFill>
            </a:endParaRPr>
          </a:p>
        </p:txBody>
      </p:sp>
      <p:sp>
        <p:nvSpPr>
          <p:cNvPr id="11270" name="Rectangle 6"/>
          <p:cNvSpPr>
            <a:spLocks noGrp="1" noChangeArrowheads="1"/>
          </p:cNvSpPr>
          <p:nvPr>
            <p:ph type="sldNum" sz="quarter" idx="4"/>
          </p:nvPr>
        </p:nvSpPr>
        <p:spPr bwMode="auto">
          <a:xfrm>
            <a:off x="6586538" y="6151563"/>
            <a:ext cx="2133600" cy="3016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Verdana" panose="020B0604030504040204" pitchFamily="34" charset="0"/>
              </a:defRPr>
            </a:lvl1pPr>
          </a:lstStyle>
          <a:p>
            <a:pPr fontAlgn="base">
              <a:spcBef>
                <a:spcPct val="0"/>
              </a:spcBef>
              <a:spcAft>
                <a:spcPct val="0"/>
              </a:spcAft>
            </a:pPr>
            <a:fld id="{8ED0BD44-774A-4BD8-B0E6-7843175660A2}" type="slidenum">
              <a:rPr lang="sv-SE">
                <a:solidFill>
                  <a:srgbClr val="000000"/>
                </a:solidFill>
              </a:rPr>
              <a:pPr fontAlgn="base">
                <a:spcBef>
                  <a:spcPct val="0"/>
                </a:spcBef>
                <a:spcAft>
                  <a:spcPct val="0"/>
                </a:spcAft>
              </a:pPr>
              <a:t>‹#›</a:t>
            </a:fld>
            <a:endParaRPr lang="sv-SE">
              <a:solidFill>
                <a:srgbClr val="000000"/>
              </a:solidFill>
            </a:endParaRPr>
          </a:p>
        </p:txBody>
      </p:sp>
      <p:pic>
        <p:nvPicPr>
          <p:cNvPr id="2055" name="Picture 7" descr="SU_logo_32mm_300dpi_SVEN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9050" y="287338"/>
            <a:ext cx="1152525"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4106845"/>
      </p:ext>
    </p:extLst>
  </p:cSld>
  <p:clrMap bg1="lt1" tx1="dk1" bg2="lt2" tx2="dk2" accent1="accent1" accent2="accent2" accent3="accent3" accent4="accent4" accent5="accent5" accent6="accent6" hlink="hlink" folHlink="folHlink"/>
  <p:sldLayoutIdLst>
    <p:sldLayoutId id="2147483686" r:id="rId1"/>
  </p:sldLayoutIdLst>
  <p:hf sldNum="0" hdr="0" dt="0"/>
  <p:txStyles>
    <p:titleStyle>
      <a:lvl1pPr algn="l" rtl="0" eaLnBrk="0" fontAlgn="base" hangingPunct="0">
        <a:lnSpc>
          <a:spcPts val="3200"/>
        </a:lnSpc>
        <a:spcBef>
          <a:spcPct val="0"/>
        </a:spcBef>
        <a:spcAft>
          <a:spcPct val="0"/>
        </a:spcAft>
        <a:defRPr sz="2600" b="1">
          <a:solidFill>
            <a:srgbClr val="002F5F"/>
          </a:solidFill>
          <a:latin typeface="+mj-lt"/>
          <a:ea typeface="+mj-ea"/>
          <a:cs typeface="+mj-cs"/>
        </a:defRPr>
      </a:lvl1pPr>
      <a:lvl2pPr algn="l" rtl="0" eaLnBrk="0" fontAlgn="base" hangingPunct="0">
        <a:lnSpc>
          <a:spcPts val="3200"/>
        </a:lnSpc>
        <a:spcBef>
          <a:spcPct val="0"/>
        </a:spcBef>
        <a:spcAft>
          <a:spcPct val="0"/>
        </a:spcAft>
        <a:defRPr sz="2600" b="1">
          <a:solidFill>
            <a:srgbClr val="002F5F"/>
          </a:solidFill>
          <a:latin typeface="Verdana" pitchFamily="34" charset="0"/>
        </a:defRPr>
      </a:lvl2pPr>
      <a:lvl3pPr algn="l" rtl="0" eaLnBrk="0" fontAlgn="base" hangingPunct="0">
        <a:lnSpc>
          <a:spcPts val="3200"/>
        </a:lnSpc>
        <a:spcBef>
          <a:spcPct val="0"/>
        </a:spcBef>
        <a:spcAft>
          <a:spcPct val="0"/>
        </a:spcAft>
        <a:defRPr sz="2600" b="1">
          <a:solidFill>
            <a:srgbClr val="002F5F"/>
          </a:solidFill>
          <a:latin typeface="Verdana" pitchFamily="34" charset="0"/>
        </a:defRPr>
      </a:lvl3pPr>
      <a:lvl4pPr algn="l" rtl="0" eaLnBrk="0" fontAlgn="base" hangingPunct="0">
        <a:lnSpc>
          <a:spcPts val="3200"/>
        </a:lnSpc>
        <a:spcBef>
          <a:spcPct val="0"/>
        </a:spcBef>
        <a:spcAft>
          <a:spcPct val="0"/>
        </a:spcAft>
        <a:defRPr sz="2600" b="1">
          <a:solidFill>
            <a:srgbClr val="002F5F"/>
          </a:solidFill>
          <a:latin typeface="Verdana" pitchFamily="34" charset="0"/>
        </a:defRPr>
      </a:lvl4pPr>
      <a:lvl5pPr algn="l" rtl="0" eaLnBrk="0" fontAlgn="base" hangingPunct="0">
        <a:lnSpc>
          <a:spcPts val="3200"/>
        </a:lnSpc>
        <a:spcBef>
          <a:spcPct val="0"/>
        </a:spcBef>
        <a:spcAft>
          <a:spcPct val="0"/>
        </a:spcAft>
        <a:defRPr sz="2600" b="1">
          <a:solidFill>
            <a:srgbClr val="002F5F"/>
          </a:solidFill>
          <a:latin typeface="Verdana" pitchFamily="34" charset="0"/>
        </a:defRPr>
      </a:lvl5pPr>
      <a:lvl6pPr marL="457200" algn="l" rtl="0" fontAlgn="base">
        <a:lnSpc>
          <a:spcPts val="3200"/>
        </a:lnSpc>
        <a:spcBef>
          <a:spcPct val="0"/>
        </a:spcBef>
        <a:spcAft>
          <a:spcPct val="0"/>
        </a:spcAft>
        <a:defRPr sz="2600" b="1">
          <a:solidFill>
            <a:srgbClr val="002F5F"/>
          </a:solidFill>
          <a:latin typeface="Verdana" pitchFamily="34" charset="0"/>
        </a:defRPr>
      </a:lvl6pPr>
      <a:lvl7pPr marL="914400" algn="l" rtl="0" fontAlgn="base">
        <a:lnSpc>
          <a:spcPts val="3200"/>
        </a:lnSpc>
        <a:spcBef>
          <a:spcPct val="0"/>
        </a:spcBef>
        <a:spcAft>
          <a:spcPct val="0"/>
        </a:spcAft>
        <a:defRPr sz="2600" b="1">
          <a:solidFill>
            <a:srgbClr val="002F5F"/>
          </a:solidFill>
          <a:latin typeface="Verdana" pitchFamily="34" charset="0"/>
        </a:defRPr>
      </a:lvl7pPr>
      <a:lvl8pPr marL="1371600" algn="l" rtl="0" fontAlgn="base">
        <a:lnSpc>
          <a:spcPts val="3200"/>
        </a:lnSpc>
        <a:spcBef>
          <a:spcPct val="0"/>
        </a:spcBef>
        <a:spcAft>
          <a:spcPct val="0"/>
        </a:spcAft>
        <a:defRPr sz="2600" b="1">
          <a:solidFill>
            <a:srgbClr val="002F5F"/>
          </a:solidFill>
          <a:latin typeface="Verdana" pitchFamily="34" charset="0"/>
        </a:defRPr>
      </a:lvl8pPr>
      <a:lvl9pPr marL="1828800" algn="l" rtl="0" fontAlgn="base">
        <a:lnSpc>
          <a:spcPts val="3200"/>
        </a:lnSpc>
        <a:spcBef>
          <a:spcPct val="0"/>
        </a:spcBef>
        <a:spcAft>
          <a:spcPct val="0"/>
        </a:spcAft>
        <a:defRPr sz="2600" b="1">
          <a:solidFill>
            <a:srgbClr val="002F5F"/>
          </a:solidFill>
          <a:latin typeface="Verdana" pitchFamily="34" charset="0"/>
        </a:defRPr>
      </a:lvl9pPr>
    </p:titleStyle>
    <p:bodyStyle>
      <a:lvl1pPr marL="342900" indent="-342900" algn="l" rtl="0" eaLnBrk="0" fontAlgn="base" hangingPunct="0">
        <a:lnSpc>
          <a:spcPts val="2900"/>
        </a:lnSpc>
        <a:spcBef>
          <a:spcPct val="20000"/>
        </a:spcBef>
        <a:spcAft>
          <a:spcPct val="0"/>
        </a:spcAft>
        <a:buChar char="•"/>
        <a:defRPr sz="2000">
          <a:solidFill>
            <a:srgbClr val="002F5F"/>
          </a:solidFill>
          <a:latin typeface="+mn-lt"/>
          <a:ea typeface="+mn-ea"/>
          <a:cs typeface="+mn-cs"/>
        </a:defRPr>
      </a:lvl1pPr>
      <a:lvl2pPr marL="742950" indent="-285750" algn="l" rtl="0" eaLnBrk="0" fontAlgn="base" hangingPunct="0">
        <a:spcBef>
          <a:spcPct val="20000"/>
        </a:spcBef>
        <a:spcAft>
          <a:spcPct val="0"/>
        </a:spcAft>
        <a:buChar char="–"/>
        <a:defRPr sz="2000">
          <a:solidFill>
            <a:srgbClr val="002F5F"/>
          </a:solidFill>
          <a:latin typeface="Arial" charset="0"/>
        </a:defRPr>
      </a:lvl2pPr>
      <a:lvl3pPr marL="1143000" indent="-228600" algn="l" rtl="0" eaLnBrk="0" fontAlgn="base" hangingPunct="0">
        <a:spcBef>
          <a:spcPct val="20000"/>
        </a:spcBef>
        <a:spcAft>
          <a:spcPct val="0"/>
        </a:spcAft>
        <a:buChar char="•"/>
        <a:defRPr sz="2000">
          <a:solidFill>
            <a:srgbClr val="002F5F"/>
          </a:solidFill>
          <a:latin typeface="Arial" charset="0"/>
        </a:defRPr>
      </a:lvl3pPr>
      <a:lvl4pPr marL="1600200" indent="-228600" algn="l" rtl="0" eaLnBrk="0" fontAlgn="base" hangingPunct="0">
        <a:spcBef>
          <a:spcPct val="20000"/>
        </a:spcBef>
        <a:spcAft>
          <a:spcPct val="0"/>
        </a:spcAft>
        <a:buChar char="–"/>
        <a:defRPr sz="2000">
          <a:solidFill>
            <a:srgbClr val="002F5F"/>
          </a:solidFill>
          <a:latin typeface="Arial" charset="0"/>
        </a:defRPr>
      </a:lvl4pPr>
      <a:lvl5pPr marL="2057400" indent="-228600" algn="l" rtl="0" eaLnBrk="0" fontAlgn="base" hangingPunct="0">
        <a:spcBef>
          <a:spcPct val="20000"/>
        </a:spcBef>
        <a:spcAft>
          <a:spcPct val="0"/>
        </a:spcAft>
        <a:buChar char="»"/>
        <a:defRPr sz="2000">
          <a:solidFill>
            <a:srgbClr val="002F5F"/>
          </a:solidFill>
          <a:latin typeface="Arial" charset="0"/>
        </a:defRPr>
      </a:lvl5pPr>
      <a:lvl6pPr marL="2514600" indent="-228600" algn="l" rtl="0" fontAlgn="base">
        <a:spcBef>
          <a:spcPct val="20000"/>
        </a:spcBef>
        <a:spcAft>
          <a:spcPct val="0"/>
        </a:spcAft>
        <a:buChar char="»"/>
        <a:defRPr sz="2000">
          <a:solidFill>
            <a:srgbClr val="002F5F"/>
          </a:solidFill>
          <a:latin typeface="Arial" charset="0"/>
        </a:defRPr>
      </a:lvl6pPr>
      <a:lvl7pPr marL="2971800" indent="-228600" algn="l" rtl="0" fontAlgn="base">
        <a:spcBef>
          <a:spcPct val="20000"/>
        </a:spcBef>
        <a:spcAft>
          <a:spcPct val="0"/>
        </a:spcAft>
        <a:buChar char="»"/>
        <a:defRPr sz="2000">
          <a:solidFill>
            <a:srgbClr val="002F5F"/>
          </a:solidFill>
          <a:latin typeface="Arial" charset="0"/>
        </a:defRPr>
      </a:lvl7pPr>
      <a:lvl8pPr marL="3429000" indent="-228600" algn="l" rtl="0" fontAlgn="base">
        <a:spcBef>
          <a:spcPct val="20000"/>
        </a:spcBef>
        <a:spcAft>
          <a:spcPct val="0"/>
        </a:spcAft>
        <a:buChar char="»"/>
        <a:defRPr sz="2000">
          <a:solidFill>
            <a:srgbClr val="002F5F"/>
          </a:solidFill>
          <a:latin typeface="Arial" charset="0"/>
        </a:defRPr>
      </a:lvl8pPr>
      <a:lvl9pPr marL="3886200" indent="-228600" algn="l" rtl="0" fontAlgn="base">
        <a:spcBef>
          <a:spcPct val="20000"/>
        </a:spcBef>
        <a:spcAft>
          <a:spcPct val="0"/>
        </a:spcAft>
        <a:buChar char="»"/>
        <a:defRPr sz="2000">
          <a:solidFill>
            <a:srgbClr val="002F5F"/>
          </a:solidFill>
          <a:latin typeface="Arial" charset="0"/>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Bildobjekt 3">
            <a:extLst>
              <a:ext uri="{FF2B5EF4-FFF2-40B4-BE49-F238E27FC236}">
                <a16:creationId xmlns="" xmlns:a16="http://schemas.microsoft.com/office/drawing/2014/main" id="{95635CD1-07A0-4C8A-97EA-A15AB484F6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42377" y="5411040"/>
            <a:ext cx="728639" cy="1445132"/>
          </a:xfrm>
          <a:prstGeom prst="rect">
            <a:avLst/>
          </a:prstGeom>
        </p:spPr>
      </p:pic>
    </p:spTree>
    <p:extLst>
      <p:ext uri="{BB962C8B-B14F-4D97-AF65-F5344CB8AC3E}">
        <p14:creationId xmlns:p14="http://schemas.microsoft.com/office/powerpoint/2010/main" val="1962255453"/>
      </p:ext>
    </p:extLst>
  </p:cSld>
  <p:clrMap bg1="lt1" tx1="dk1" bg2="lt2" tx2="dk2" accent1="accent1" accent2="accent2" accent3="accent3" accent4="accent4" accent5="accent5" accent6="accent6" hlink="hlink" folHlink="folHlink"/>
  <p:hf sldNum="0" hdr="0" ftr="0" dt="0"/>
  <p:txStyles>
    <p:titleStyle>
      <a:lvl1pPr algn="l" defTabSz="685800" rtl="0" eaLnBrk="1" latinLnBrk="0" hangingPunct="1">
        <a:lnSpc>
          <a:spcPct val="90000"/>
        </a:lnSpc>
        <a:spcBef>
          <a:spcPct val="0"/>
        </a:spcBef>
        <a:buNone/>
        <a:defRPr sz="3300" kern="1200">
          <a:solidFill>
            <a:schemeClr val="tx1"/>
          </a:solidFill>
          <a:latin typeface="Georgia" panose="02040502050405020303"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sv-SE"/>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EBCF201-77B9-4947-A35E-00C0DB250225}" type="datetimeFigureOut">
              <a:rPr lang="sv-SE" smtClean="0">
                <a:solidFill>
                  <a:prstClr val="black">
                    <a:tint val="75000"/>
                  </a:prstClr>
                </a:solidFill>
              </a:rPr>
              <a:pPr/>
              <a:t>2019-10-27</a:t>
            </a:fld>
            <a:endParaRPr lang="sv-SE">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v-SE">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CE9CB97-E208-4954-8BBC-4E543C6B40BD}"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33615792"/>
      </p:ext>
    </p:extLst>
  </p:cSld>
  <p:clrMap bg1="lt1" tx1="dk1" bg2="lt2" tx2="dk2" accent1="accent1" accent2="accent2" accent3="accent3" accent4="accent4" accent5="accent5" accent6="accent6" hlink="hlink" folHlink="folHlink"/>
  <p:sldLayoutIdLst>
    <p:sldLayoutId id="2147483698"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sv-SE"/>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EBCF201-77B9-4947-A35E-00C0DB250225}" type="datetimeFigureOut">
              <a:rPr lang="sv-SE" smtClean="0">
                <a:solidFill>
                  <a:prstClr val="black">
                    <a:tint val="75000"/>
                  </a:prstClr>
                </a:solidFill>
              </a:rPr>
              <a:pPr/>
              <a:t>2019-10-27</a:t>
            </a:fld>
            <a:endParaRPr lang="sv-SE">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v-SE">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CE9CB97-E208-4954-8BBC-4E543C6B40BD}"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119300290"/>
      </p:ext>
    </p:extLst>
  </p:cSld>
  <p:clrMap bg1="lt1" tx1="dk1" bg2="lt2" tx2="dk2" accent1="accent1" accent2="accent2" accent3="accent3" accent4="accent4" accent5="accent5" accent6="accent6" hlink="hlink" folHlink="folHlink"/>
  <p:sldLayoutIdLst>
    <p:sldLayoutId id="2147483700"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sv-SE"/>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EBCF201-77B9-4947-A35E-00C0DB250225}" type="datetimeFigureOut">
              <a:rPr lang="sv-SE" smtClean="0">
                <a:solidFill>
                  <a:prstClr val="black">
                    <a:tint val="75000"/>
                  </a:prstClr>
                </a:solidFill>
              </a:rPr>
              <a:pPr/>
              <a:t>2019-10-27</a:t>
            </a:fld>
            <a:endParaRPr lang="sv-SE">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v-SE">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CE9CB97-E208-4954-8BBC-4E543C6B40BD}"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787848194"/>
      </p:ext>
    </p:extLst>
  </p:cSld>
  <p:clrMap bg1="lt1" tx1="dk1" bg2="lt2" tx2="dk2" accent1="accent1" accent2="accent2" accent3="accent3" accent4="accent4" accent5="accent5" accent6="accent6" hlink="hlink" folHlink="folHlink"/>
  <p:sldLayoutIdLst>
    <p:sldLayoutId id="2147483702"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Bildobjekt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84368" y="5733256"/>
            <a:ext cx="981996" cy="817896"/>
          </a:xfrm>
          <a:prstGeom prst="rect">
            <a:avLst/>
          </a:prstGeom>
        </p:spPr>
      </p:pic>
      <p:sp>
        <p:nvSpPr>
          <p:cNvPr id="2" name="Rektangel 1"/>
          <p:cNvSpPr/>
          <p:nvPr/>
        </p:nvSpPr>
        <p:spPr>
          <a:xfrm>
            <a:off x="0" y="0"/>
            <a:ext cx="9144000" cy="6858000"/>
          </a:xfrm>
          <a:prstGeom prst="rect">
            <a:avLst/>
          </a:prstGeom>
          <a:solidFill>
            <a:srgbClr val="002F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4"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56000" y="5805264"/>
            <a:ext cx="927144" cy="860737"/>
          </a:xfrm>
          <a:prstGeom prst="rect">
            <a:avLst/>
          </a:prstGeom>
        </p:spPr>
      </p:pic>
    </p:spTree>
    <p:extLst>
      <p:ext uri="{BB962C8B-B14F-4D97-AF65-F5344CB8AC3E}">
        <p14:creationId xmlns:p14="http://schemas.microsoft.com/office/powerpoint/2010/main" val="1413798605"/>
      </p:ext>
    </p:extLst>
  </p:cSld>
  <p:clrMap bg1="lt1" tx1="dk1" bg2="lt2" tx2="dk2" accent1="accent1" accent2="accent2" accent3="accent3" accent4="accent4" accent5="accent5" accent6="accent6" hlink="hlink" folHlink="folHlink"/>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3.xml"/><Relationship Id="rId6" Type="http://schemas.openxmlformats.org/officeDocument/2006/relationships/image" Target="../media/image12.png"/><Relationship Id="rId5" Type="http://schemas.openxmlformats.org/officeDocument/2006/relationships/image" Target="../media/image3.sv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9.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jpg"/><Relationship Id="rId12"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40.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3" Type="http://schemas.openxmlformats.org/officeDocument/2006/relationships/hyperlink" Target="http://www.stockholmuniversitypress.se/" TargetMode="External"/><Relationship Id="rId7"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4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hyperlink" Target="https://su.se/librar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1.xml"/><Relationship Id="rId7" Type="http://schemas.openxmlformats.org/officeDocument/2006/relationships/image" Target="../media/image16.png"/><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8.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22856"/>
        </a:solidFill>
        <a:effectLst/>
      </p:bgPr>
    </p:bg>
    <p:spTree>
      <p:nvGrpSpPr>
        <p:cNvPr id="1" name=""/>
        <p:cNvGrpSpPr/>
        <p:nvPr/>
      </p:nvGrpSpPr>
      <p:grpSpPr>
        <a:xfrm>
          <a:off x="0" y="0"/>
          <a:ext cx="0" cy="0"/>
          <a:chOff x="0" y="0"/>
          <a:chExt cx="0" cy="0"/>
        </a:xfrm>
      </p:grpSpPr>
      <p:sp>
        <p:nvSpPr>
          <p:cNvPr id="6" name="Rectangle 5"/>
          <p:cNvSpPr/>
          <p:nvPr/>
        </p:nvSpPr>
        <p:spPr>
          <a:xfrm>
            <a:off x="1" y="3000018"/>
            <a:ext cx="9143999" cy="2485296"/>
          </a:xfrm>
          <a:prstGeom prst="rect">
            <a:avLst/>
          </a:prstGeom>
        </p:spPr>
        <p:txBody>
          <a:bodyPr wrap="square">
            <a:spAutoFit/>
          </a:bodyPr>
          <a:lstStyle/>
          <a:p>
            <a:pPr algn="ctr"/>
            <a:r>
              <a:rPr lang="sv-SE" sz="2800" dirty="0">
                <a:solidFill>
                  <a:schemeClr val="bg1"/>
                </a:solidFill>
              </a:rPr>
              <a:t>The </a:t>
            </a:r>
            <a:r>
              <a:rPr lang="sv-SE" sz="2800" dirty="0" smtClean="0">
                <a:solidFill>
                  <a:schemeClr val="bg1"/>
                </a:solidFill>
              </a:rPr>
              <a:t>Road </a:t>
            </a:r>
            <a:r>
              <a:rPr lang="sv-SE" sz="2800" dirty="0" err="1" smtClean="0">
                <a:solidFill>
                  <a:schemeClr val="bg1"/>
                </a:solidFill>
              </a:rPr>
              <a:t>Towards</a:t>
            </a:r>
            <a:r>
              <a:rPr lang="sv-SE" sz="2800" dirty="0" smtClean="0">
                <a:solidFill>
                  <a:schemeClr val="bg1"/>
                </a:solidFill>
              </a:rPr>
              <a:t> Transformative </a:t>
            </a:r>
            <a:r>
              <a:rPr lang="sv-SE" sz="2800" dirty="0" err="1" smtClean="0">
                <a:solidFill>
                  <a:schemeClr val="bg1"/>
                </a:solidFill>
              </a:rPr>
              <a:t>Agreements</a:t>
            </a:r>
            <a:r>
              <a:rPr lang="sv-SE" sz="2800" dirty="0" smtClean="0">
                <a:solidFill>
                  <a:schemeClr val="bg1"/>
                </a:solidFill>
              </a:rPr>
              <a:t> in Sweden </a:t>
            </a:r>
            <a:r>
              <a:rPr lang="sv-SE" sz="2800" dirty="0" smtClean="0">
                <a:solidFill>
                  <a:schemeClr val="bg1"/>
                </a:solidFill>
              </a:rPr>
              <a:t> </a:t>
            </a:r>
            <a:endParaRPr lang="en-GB" sz="27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endParaRPr lang="en-GB" b="1" dirty="0">
              <a:solidFill>
                <a:prstClr val="white"/>
              </a:solidFill>
              <a:latin typeface="Calibri Light" panose="020F0302020204030204"/>
              <a:ea typeface="Verdana" panose="020B0604030504040204" pitchFamily="34" charset="0"/>
              <a:cs typeface="Verdana" panose="020B0604030504040204" pitchFamily="34" charset="0"/>
            </a:endParaRPr>
          </a:p>
          <a:p>
            <a:pPr algn="ctr"/>
            <a:r>
              <a:rPr lang="en-GB" b="1" dirty="0">
                <a:solidFill>
                  <a:prstClr val="white"/>
                </a:solidFill>
                <a:latin typeface="Calibri Light" panose="020F0302020204030204"/>
                <a:ea typeface="Verdana" panose="020B0604030504040204" pitchFamily="34" charset="0"/>
                <a:cs typeface="Verdana" panose="020B0604030504040204" pitchFamily="34" charset="0"/>
              </a:rPr>
              <a:t>Wilhelm </a:t>
            </a:r>
            <a:r>
              <a:rPr lang="en-GB" b="1" dirty="0" err="1">
                <a:solidFill>
                  <a:prstClr val="white"/>
                </a:solidFill>
                <a:latin typeface="Calibri Light" panose="020F0302020204030204"/>
                <a:ea typeface="Verdana" panose="020B0604030504040204" pitchFamily="34" charset="0"/>
                <a:cs typeface="Verdana" panose="020B0604030504040204" pitchFamily="34" charset="0"/>
              </a:rPr>
              <a:t>Widmark</a:t>
            </a:r>
            <a:endParaRPr lang="en-GB" b="1" dirty="0">
              <a:solidFill>
                <a:prstClr val="white"/>
              </a:solidFill>
              <a:latin typeface="Calibri Light" panose="020F0302020204030204"/>
              <a:ea typeface="Verdana" panose="020B0604030504040204" pitchFamily="34" charset="0"/>
              <a:cs typeface="Verdana" panose="020B0604030504040204" pitchFamily="34" charset="0"/>
            </a:endParaRPr>
          </a:p>
          <a:p>
            <a:pPr algn="ctr"/>
            <a:r>
              <a:rPr lang="en-GB" sz="1350" dirty="0">
                <a:solidFill>
                  <a:prstClr val="white"/>
                </a:solidFill>
                <a:ea typeface="Verdana" panose="020B0604030504040204" pitchFamily="34" charset="0"/>
                <a:cs typeface="Verdana" panose="020B0604030504040204" pitchFamily="34" charset="0"/>
              </a:rPr>
              <a:t>Stockholm University Library</a:t>
            </a:r>
          </a:p>
          <a:p>
            <a:pPr algn="ctr"/>
            <a:r>
              <a:rPr lang="en-GB" sz="1200" dirty="0" err="1">
                <a:solidFill>
                  <a:prstClr val="white"/>
                </a:solidFill>
                <a:ea typeface="Verdana" panose="020B0604030504040204" pitchFamily="34" charset="0"/>
                <a:cs typeface="Verdana" panose="020B0604030504040204" pitchFamily="34" charset="0"/>
              </a:rPr>
              <a:t>wilhelm.widmark@su.se</a:t>
            </a:r>
            <a:endParaRPr lang="en-GB" sz="1200" dirty="0">
              <a:solidFill>
                <a:prstClr val="white"/>
              </a:solidFill>
              <a:ea typeface="Verdana" panose="020B0604030504040204" pitchFamily="34" charset="0"/>
              <a:cs typeface="Verdana" panose="020B0604030504040204" pitchFamily="34" charset="0"/>
            </a:endParaRPr>
          </a:p>
          <a:p>
            <a:pPr algn="ctr"/>
            <a:r>
              <a:rPr lang="en-GB" sz="1200" dirty="0">
                <a:solidFill>
                  <a:prstClr val="white"/>
                </a:solidFill>
                <a:ea typeface="Verdana" panose="020B0604030504040204" pitchFamily="34" charset="0"/>
                <a:cs typeface="Verdana" panose="020B0604030504040204" pitchFamily="34" charset="0"/>
              </a:rPr>
              <a:t>@</a:t>
            </a:r>
            <a:r>
              <a:rPr lang="en-GB" sz="1200" dirty="0" err="1">
                <a:solidFill>
                  <a:prstClr val="white"/>
                </a:solidFill>
                <a:ea typeface="Verdana" panose="020B0604030504040204" pitchFamily="34" charset="0"/>
                <a:cs typeface="Verdana" panose="020B0604030504040204" pitchFamily="34" charset="0"/>
              </a:rPr>
              <a:t>WilhWid</a:t>
            </a:r>
            <a:r>
              <a:rPr lang="en-GB" sz="1200" dirty="0">
                <a:solidFill>
                  <a:prstClr val="white"/>
                </a:solidFill>
                <a:ea typeface="Verdana" panose="020B0604030504040204" pitchFamily="34" charset="0"/>
                <a:cs typeface="Verdana" panose="020B0604030504040204" pitchFamily="34" charset="0"/>
              </a:rPr>
              <a:t> | @</a:t>
            </a:r>
            <a:r>
              <a:rPr lang="en-GB" sz="1200" dirty="0" err="1">
                <a:solidFill>
                  <a:prstClr val="white"/>
                </a:solidFill>
                <a:ea typeface="Verdana" panose="020B0604030504040204" pitchFamily="34" charset="0"/>
                <a:cs typeface="Verdana" panose="020B0604030504040204" pitchFamily="34" charset="0"/>
              </a:rPr>
              <a:t>SthlmUniPress</a:t>
            </a:r>
            <a:r>
              <a:rPr lang="en-GB" sz="1200" dirty="0">
                <a:solidFill>
                  <a:prstClr val="white"/>
                </a:solidFill>
                <a:ea typeface="Verdana" panose="020B0604030504040204" pitchFamily="34" charset="0"/>
                <a:cs typeface="Verdana" panose="020B0604030504040204" pitchFamily="34" charset="0"/>
              </a:rPr>
              <a:t> | @</a:t>
            </a:r>
            <a:r>
              <a:rPr lang="en-GB" sz="1200" dirty="0" err="1">
                <a:solidFill>
                  <a:prstClr val="white"/>
                </a:solidFill>
                <a:ea typeface="Verdana" panose="020B0604030504040204" pitchFamily="34" charset="0"/>
                <a:cs typeface="Verdana" panose="020B0604030504040204" pitchFamily="34" charset="0"/>
              </a:rPr>
              <a:t>SthlmUniLib</a:t>
            </a:r>
            <a:endParaRPr lang="en-GB" sz="1200" dirty="0">
              <a:solidFill>
                <a:prstClr val="white"/>
              </a:solidFill>
              <a:ea typeface="Verdana" panose="020B0604030504040204" pitchFamily="34" charset="0"/>
              <a:cs typeface="Verdana" panose="020B0604030504040204" pitchFamily="34" charset="0"/>
            </a:endParaRPr>
          </a:p>
          <a:p>
            <a:pPr algn="ctr"/>
            <a:endParaRPr lang="en-GB" sz="1200" dirty="0">
              <a:solidFill>
                <a:prstClr val="white"/>
              </a:solidFill>
              <a:ea typeface="Verdana" panose="020B0604030504040204" pitchFamily="34" charset="0"/>
              <a:cs typeface="Verdana" panose="020B0604030504040204" pitchFamily="34" charset="0"/>
            </a:endParaRPr>
          </a:p>
          <a:p>
            <a:pPr algn="ctr"/>
            <a:endParaRPr lang="en-GB" sz="1200" dirty="0">
              <a:solidFill>
                <a:prstClr val="white"/>
              </a:solidFill>
              <a:ea typeface="Verdana" panose="020B0604030504040204" pitchFamily="34" charset="0"/>
              <a:cs typeface="Verdana" panose="020B0604030504040204" pitchFamily="34" charset="0"/>
            </a:endParaRPr>
          </a:p>
          <a:p>
            <a:pPr algn="ctr"/>
            <a:r>
              <a:rPr lang="en-GB" sz="1200" i="1" dirty="0">
                <a:solidFill>
                  <a:prstClr val="white"/>
                </a:solidFill>
                <a:ea typeface="Verdana" panose="020B0604030504040204" pitchFamily="34" charset="0"/>
                <a:cs typeface="Verdana" panose="020B0604030504040204" pitchFamily="34" charset="0"/>
              </a:rPr>
              <a:t>Presentation at </a:t>
            </a:r>
            <a:r>
              <a:rPr lang="en-GB" sz="1200" i="1" dirty="0" err="1" smtClean="0">
                <a:solidFill>
                  <a:prstClr val="white"/>
                </a:solidFill>
                <a:ea typeface="Verdana" panose="020B0604030504040204" pitchFamily="34" charset="0"/>
                <a:cs typeface="Verdana" panose="020B0604030504040204" pitchFamily="34" charset="0"/>
              </a:rPr>
              <a:t>LundOnline</a:t>
            </a:r>
            <a:r>
              <a:rPr lang="en-GB" sz="1200" i="1" dirty="0" smtClean="0">
                <a:solidFill>
                  <a:prstClr val="white"/>
                </a:solidFill>
                <a:ea typeface="Verdana" panose="020B0604030504040204" pitchFamily="34" charset="0"/>
                <a:cs typeface="Verdana" panose="020B0604030504040204" pitchFamily="34" charset="0"/>
              </a:rPr>
              <a:t> </a:t>
            </a:r>
            <a:r>
              <a:rPr lang="en-GB" sz="1200" i="1" smtClean="0">
                <a:solidFill>
                  <a:prstClr val="white"/>
                </a:solidFill>
                <a:ea typeface="Verdana" panose="020B0604030504040204" pitchFamily="34" charset="0"/>
                <a:cs typeface="Verdana" panose="020B0604030504040204" pitchFamily="34" charset="0"/>
              </a:rPr>
              <a:t>31th October 2019</a:t>
            </a:r>
            <a:endParaRPr lang="en-GB" sz="1200" i="1" dirty="0">
              <a:solidFill>
                <a:prstClr val="white"/>
              </a:solidFill>
              <a:ea typeface="Verdana" panose="020B0604030504040204" pitchFamily="34" charset="0"/>
              <a:cs typeface="Verdana" panose="020B0604030504040204" pitchFamily="34" charset="0"/>
            </a:endParaRPr>
          </a:p>
          <a:p>
            <a:pPr algn="ctr"/>
            <a:endParaRPr lang="en-GB" dirty="0">
              <a:solidFill>
                <a:prstClr val="white"/>
              </a:solidFill>
              <a:latin typeface="Calibri Light" panose="020F0302020204030204"/>
              <a:ea typeface="Verdana" panose="020B0604030504040204" pitchFamily="34" charset="0"/>
              <a:cs typeface="Verdana" panose="020B0604030504040204" pitchFamily="34" charset="0"/>
            </a:endParaRPr>
          </a:p>
        </p:txBody>
      </p:sp>
      <p:pic>
        <p:nvPicPr>
          <p:cNvPr id="4" name="Bildobjekt 3">
            <a:extLst>
              <a:ext uri="{FF2B5EF4-FFF2-40B4-BE49-F238E27FC236}">
                <a16:creationId xmlns="" xmlns:a16="http://schemas.microsoft.com/office/drawing/2014/main" id="{1452299F-8497-F045-A305-97D21D924E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4044" y="1557581"/>
            <a:ext cx="1435910" cy="1053000"/>
          </a:xfrm>
          <a:prstGeom prst="rect">
            <a:avLst/>
          </a:prstGeom>
        </p:spPr>
      </p:pic>
      <p:pic>
        <p:nvPicPr>
          <p:cNvPr id="5" name="Bild 4">
            <a:extLst>
              <a:ext uri="{FF2B5EF4-FFF2-40B4-BE49-F238E27FC236}">
                <a16:creationId xmlns="" xmlns:a16="http://schemas.microsoft.com/office/drawing/2014/main" id="{2844A68D-932D-9D41-9D11-FA3C2A34B5B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78606" y="5635493"/>
            <a:ext cx="628650" cy="219075"/>
          </a:xfrm>
          <a:prstGeom prst="rect">
            <a:avLst/>
          </a:prstGeom>
        </p:spPr>
      </p:pic>
      <p:pic>
        <p:nvPicPr>
          <p:cNvPr id="9" name="Bildobjekt 8">
            <a:extLst>
              <a:ext uri="{FF2B5EF4-FFF2-40B4-BE49-F238E27FC236}">
                <a16:creationId xmlns="" xmlns:a16="http://schemas.microsoft.com/office/drawing/2014/main" id="{49D46D01-DEBD-CC46-899C-2A7013DB2C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60284" y="1287581"/>
            <a:ext cx="882000" cy="1323000"/>
          </a:xfrm>
          <a:prstGeom prst="rect">
            <a:avLst/>
          </a:prstGeom>
        </p:spPr>
      </p:pic>
      <p:pic>
        <p:nvPicPr>
          <p:cNvPr id="11" name="Picture 1">
            <a:extLst>
              <a:ext uri="{FF2B5EF4-FFF2-40B4-BE49-F238E27FC236}">
                <a16:creationId xmlns="" xmlns:a16="http://schemas.microsoft.com/office/drawing/2014/main" id="{F95D1989-CD87-1046-840D-63FAC6E865D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06508" y="1409081"/>
            <a:ext cx="1350000" cy="1350000"/>
          </a:xfrm>
          <a:prstGeom prst="rect">
            <a:avLst/>
          </a:prstGeom>
        </p:spPr>
      </p:pic>
      <p:pic>
        <p:nvPicPr>
          <p:cNvPr id="12" name="Picture 6">
            <a:extLst>
              <a:ext uri="{FF2B5EF4-FFF2-40B4-BE49-F238E27FC236}">
                <a16:creationId xmlns="" xmlns:a16="http://schemas.microsoft.com/office/drawing/2014/main" id="{74203FC1-68D9-9C44-8A52-B8078DFB160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132714" y="5176137"/>
            <a:ext cx="695358" cy="645553"/>
          </a:xfrm>
          <a:prstGeom prst="rect">
            <a:avLst/>
          </a:prstGeom>
        </p:spPr>
      </p:pic>
    </p:spTree>
    <p:extLst>
      <p:ext uri="{BB962C8B-B14F-4D97-AF65-F5344CB8AC3E}">
        <p14:creationId xmlns:p14="http://schemas.microsoft.com/office/powerpoint/2010/main" val="38091587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42F5F"/>
        </a:solidFill>
        <a:effectLst/>
      </p:bgPr>
    </p:bg>
    <p:spTree>
      <p:nvGrpSpPr>
        <p:cNvPr id="1" name=""/>
        <p:cNvGrpSpPr/>
        <p:nvPr/>
      </p:nvGrpSpPr>
      <p:grpSpPr>
        <a:xfrm>
          <a:off x="0" y="0"/>
          <a:ext cx="0" cy="0"/>
          <a:chOff x="0" y="0"/>
          <a:chExt cx="0" cy="0"/>
        </a:xfrm>
      </p:grpSpPr>
      <p:sp>
        <p:nvSpPr>
          <p:cNvPr id="6" name="Rectangle 5"/>
          <p:cNvSpPr/>
          <p:nvPr/>
        </p:nvSpPr>
        <p:spPr>
          <a:xfrm>
            <a:off x="1269191" y="3623176"/>
            <a:ext cx="7243296" cy="2400657"/>
          </a:xfrm>
          <a:prstGeom prst="rect">
            <a:avLst/>
          </a:prstGeom>
        </p:spPr>
        <p:txBody>
          <a:bodyPr wrap="square">
            <a:spAutoFit/>
          </a:bodyPr>
          <a:lstStyle/>
          <a:p>
            <a:pPr marL="257175" indent="-257175">
              <a:lnSpc>
                <a:spcPct val="150000"/>
              </a:lnSpc>
              <a:buFont typeface="Arial" panose="020B0604020202020204" pitchFamily="34" charset="0"/>
              <a:buChar char="•"/>
            </a:pPr>
            <a:r>
              <a:rPr lang="en-GB" dirty="0">
                <a:solidFill>
                  <a:prstClr val="white"/>
                </a:solidFill>
                <a:ea typeface="Calibri" charset="0"/>
                <a:cs typeface="Calibri" charset="0"/>
              </a:rPr>
              <a:t>Publishers need to update policies and business models</a:t>
            </a:r>
          </a:p>
          <a:p>
            <a:pPr marL="257175" indent="-257175">
              <a:lnSpc>
                <a:spcPct val="150000"/>
              </a:lnSpc>
              <a:buFont typeface="Arial" panose="020B0604020202020204" pitchFamily="34" charset="0"/>
              <a:buChar char="•"/>
            </a:pPr>
            <a:r>
              <a:rPr lang="en-GB" dirty="0">
                <a:solidFill>
                  <a:prstClr val="white"/>
                </a:solidFill>
                <a:ea typeface="Calibri" charset="0"/>
                <a:cs typeface="Calibri" charset="0"/>
              </a:rPr>
              <a:t>Smaller publishers &amp; repositories need to upgrade</a:t>
            </a:r>
          </a:p>
          <a:p>
            <a:pPr marL="257175" indent="-257175">
              <a:lnSpc>
                <a:spcPct val="150000"/>
              </a:lnSpc>
              <a:buFont typeface="Arial" panose="020B0604020202020204" pitchFamily="34" charset="0"/>
              <a:buChar char="•"/>
            </a:pPr>
            <a:r>
              <a:rPr lang="en-GB" dirty="0">
                <a:solidFill>
                  <a:prstClr val="white"/>
                </a:solidFill>
                <a:ea typeface="Calibri" charset="0"/>
                <a:cs typeface="Calibri" charset="0"/>
              </a:rPr>
              <a:t>Funding to cover publication fees only for pure OA content</a:t>
            </a:r>
          </a:p>
          <a:p>
            <a:pPr marL="257175" indent="-257175">
              <a:lnSpc>
                <a:spcPct val="150000"/>
              </a:lnSpc>
              <a:buFont typeface="Arial" panose="020B0604020202020204" pitchFamily="34" charset="0"/>
              <a:buChar char="•"/>
            </a:pPr>
            <a:r>
              <a:rPr lang="en-GB" dirty="0">
                <a:solidFill>
                  <a:prstClr val="white"/>
                </a:solidFill>
                <a:ea typeface="Calibri" charset="0"/>
                <a:cs typeface="Calibri" charset="0"/>
              </a:rPr>
              <a:t>Researchers will have to make better informed decisions</a:t>
            </a:r>
          </a:p>
          <a:p>
            <a:pPr marL="257175" indent="-257175">
              <a:lnSpc>
                <a:spcPct val="150000"/>
              </a:lnSpc>
              <a:buFont typeface="Arial" panose="020B0604020202020204" pitchFamily="34" charset="0"/>
              <a:buChar char="•"/>
            </a:pPr>
            <a:r>
              <a:rPr lang="en-GB" dirty="0">
                <a:solidFill>
                  <a:prstClr val="white"/>
                </a:solidFill>
                <a:ea typeface="Calibri" charset="0"/>
                <a:cs typeface="Calibri" charset="0"/>
              </a:rPr>
              <a:t>Libraries to manage better deals &amp; cash flows</a:t>
            </a:r>
          </a:p>
          <a:p>
            <a:pPr algn="ctr"/>
            <a:endParaRPr lang="en-GB" sz="1500" dirty="0">
              <a:solidFill>
                <a:prstClr val="white"/>
              </a:solidFill>
              <a:latin typeface="Calibri Light" panose="020F0302020204030204"/>
              <a:ea typeface="Verdana" panose="020B0604030504040204" pitchFamily="34" charset="0"/>
              <a:cs typeface="Verdana" panose="020B0604030504040204" pitchFamily="34" charset="0"/>
            </a:endParaRPr>
          </a:p>
        </p:txBody>
      </p:sp>
      <p:sp>
        <p:nvSpPr>
          <p:cNvPr id="7" name="Rectangle 5"/>
          <p:cNvSpPr/>
          <p:nvPr/>
        </p:nvSpPr>
        <p:spPr>
          <a:xfrm>
            <a:off x="0" y="3057616"/>
            <a:ext cx="9144000" cy="461665"/>
          </a:xfrm>
          <a:prstGeom prst="rect">
            <a:avLst/>
          </a:prstGeom>
        </p:spPr>
        <p:txBody>
          <a:bodyPr wrap="square">
            <a:spAutoFit/>
          </a:bodyPr>
          <a:lstStyle/>
          <a:p>
            <a:pPr algn="ctr"/>
            <a:r>
              <a:rPr lang="en-GB" sz="2400" b="1" dirty="0">
                <a:solidFill>
                  <a:prstClr val="white"/>
                </a:solidFill>
                <a:latin typeface="Verdana" panose="020B0604030504040204" pitchFamily="34" charset="0"/>
                <a:ea typeface="Verdana" panose="020B0604030504040204" pitchFamily="34" charset="0"/>
                <a:cs typeface="Verdana" panose="020B0604030504040204" pitchFamily="34" charset="0"/>
              </a:rPr>
              <a:t>Implications of Plan S</a:t>
            </a:r>
          </a:p>
        </p:txBody>
      </p:sp>
      <p:pic>
        <p:nvPicPr>
          <p:cNvPr id="8" name="Bildobjekt 7">
            <a:extLst>
              <a:ext uri="{FF2B5EF4-FFF2-40B4-BE49-F238E27FC236}">
                <a16:creationId xmlns:a16="http://schemas.microsoft.com/office/drawing/2014/main" xmlns="" id="{EE1B4B13-7045-9E4D-812A-0892938411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181" y="5011625"/>
            <a:ext cx="774725" cy="645300"/>
          </a:xfrm>
          <a:prstGeom prst="rect">
            <a:avLst/>
          </a:prstGeom>
        </p:spPr>
      </p:pic>
      <p:pic>
        <p:nvPicPr>
          <p:cNvPr id="4" name="Bildobjekt 3">
            <a:extLst>
              <a:ext uri="{FF2B5EF4-FFF2-40B4-BE49-F238E27FC236}">
                <a16:creationId xmlns:a16="http://schemas.microsoft.com/office/drawing/2014/main" xmlns="" id="{8403C0E9-20F0-1843-B6D9-9C1196C1BD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1000" y="1470680"/>
            <a:ext cx="882000" cy="1323000"/>
          </a:xfrm>
          <a:prstGeom prst="rect">
            <a:avLst/>
          </a:prstGeom>
        </p:spPr>
      </p:pic>
    </p:spTree>
    <p:extLst>
      <p:ext uri="{BB962C8B-B14F-4D97-AF65-F5344CB8AC3E}">
        <p14:creationId xmlns:p14="http://schemas.microsoft.com/office/powerpoint/2010/main" val="39357892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E547A85E-E8C8-42E4-8AEA-3B8FC97F3992}"/>
              </a:ext>
            </a:extLst>
          </p:cNvPr>
          <p:cNvSpPr>
            <a:spLocks noGrp="1"/>
          </p:cNvSpPr>
          <p:nvPr>
            <p:ph type="title"/>
          </p:nvPr>
        </p:nvSpPr>
        <p:spPr/>
        <p:txBody>
          <a:bodyPr/>
          <a:lstStyle/>
          <a:p>
            <a:r>
              <a:rPr lang="sv-SE" dirty="0" err="1" smtClean="0">
                <a:solidFill>
                  <a:schemeClr val="tx2"/>
                </a:solidFill>
              </a:rPr>
              <a:t>Bibsam</a:t>
            </a:r>
            <a:r>
              <a:rPr lang="sv-SE" dirty="0" smtClean="0">
                <a:solidFill>
                  <a:schemeClr val="tx2"/>
                </a:solidFill>
              </a:rPr>
              <a:t> </a:t>
            </a:r>
            <a:r>
              <a:rPr lang="en-GB" dirty="0" smtClean="0">
                <a:solidFill>
                  <a:schemeClr val="tx2"/>
                </a:solidFill>
              </a:rPr>
              <a:t>Consortium</a:t>
            </a:r>
            <a:endParaRPr lang="en-GB" dirty="0">
              <a:solidFill>
                <a:schemeClr val="tx2"/>
              </a:solidFill>
            </a:endParaRPr>
          </a:p>
        </p:txBody>
      </p:sp>
      <p:sp>
        <p:nvSpPr>
          <p:cNvPr id="6" name="Platshållare för text 5">
            <a:extLst>
              <a:ext uri="{FF2B5EF4-FFF2-40B4-BE49-F238E27FC236}">
                <a16:creationId xmlns:a16="http://schemas.microsoft.com/office/drawing/2014/main" xmlns="" id="{7D16602B-B658-4859-A201-7F4F3C8E0895}"/>
              </a:ext>
            </a:extLst>
          </p:cNvPr>
          <p:cNvSpPr>
            <a:spLocks noGrp="1"/>
          </p:cNvSpPr>
          <p:nvPr>
            <p:ph type="body" sz="quarter" idx="13"/>
          </p:nvPr>
        </p:nvSpPr>
        <p:spPr>
          <a:xfrm>
            <a:off x="628650" y="2120993"/>
            <a:ext cx="5239494" cy="4476359"/>
          </a:xfrm>
        </p:spPr>
        <p:txBody>
          <a:bodyPr>
            <a:normAutofit/>
          </a:bodyPr>
          <a:lstStyle/>
          <a:p>
            <a:r>
              <a:rPr lang="en-US" sz="1600" dirty="0">
                <a:latin typeface="Verdana" panose="020B0604030504040204" pitchFamily="34" charset="0"/>
                <a:ea typeface="Verdana" panose="020B0604030504040204" pitchFamily="34" charset="0"/>
                <a:cs typeface="Verdana" panose="020B0604030504040204" pitchFamily="34" charset="0"/>
              </a:rPr>
              <a:t>Formed in 1996 </a:t>
            </a:r>
            <a:r>
              <a:rPr lang="en-US" sz="1600" dirty="0" smtClean="0">
                <a:latin typeface="Verdana" panose="020B0604030504040204" pitchFamily="34" charset="0"/>
                <a:ea typeface="Verdana" panose="020B0604030504040204" pitchFamily="34" charset="0"/>
                <a:cs typeface="Verdana" panose="020B0604030504040204" pitchFamily="34" charset="0"/>
              </a:rPr>
              <a:t> </a:t>
            </a:r>
            <a:endParaRPr lang="en-US" sz="1600" dirty="0">
              <a:latin typeface="Verdana" panose="020B0604030504040204" pitchFamily="34" charset="0"/>
              <a:ea typeface="Verdana" panose="020B0604030504040204" pitchFamily="34" charset="0"/>
              <a:cs typeface="Verdana" panose="020B0604030504040204" pitchFamily="34" charset="0"/>
            </a:endParaRPr>
          </a:p>
          <a:p>
            <a:r>
              <a:rPr lang="en-US" sz="1600" dirty="0" smtClean="0">
                <a:latin typeface="Verdana" panose="020B0604030504040204" pitchFamily="34" charset="0"/>
                <a:ea typeface="Verdana" panose="020B0604030504040204" pitchFamily="34" charset="0"/>
                <a:cs typeface="Verdana" panose="020B0604030504040204" pitchFamily="34" charset="0"/>
              </a:rPr>
              <a:t>85 </a:t>
            </a:r>
            <a:r>
              <a:rPr lang="en-US" sz="1600" dirty="0">
                <a:latin typeface="Verdana" panose="020B0604030504040204" pitchFamily="34" charset="0"/>
                <a:ea typeface="Verdana" panose="020B0604030504040204" pitchFamily="34" charset="0"/>
                <a:cs typeface="Verdana" panose="020B0604030504040204" pitchFamily="34" charset="0"/>
              </a:rPr>
              <a:t>participating </a:t>
            </a:r>
            <a:r>
              <a:rPr lang="en-GB" sz="1600" dirty="0">
                <a:latin typeface="Verdana" panose="020B0604030504040204" pitchFamily="34" charset="0"/>
                <a:ea typeface="Verdana" panose="020B0604030504040204" pitchFamily="34" charset="0"/>
                <a:cs typeface="Verdana" panose="020B0604030504040204" pitchFamily="34" charset="0"/>
              </a:rPr>
              <a:t>organisations</a:t>
            </a:r>
            <a:r>
              <a:rPr lang="en-US" sz="1600" dirty="0">
                <a:latin typeface="Verdana" panose="020B0604030504040204" pitchFamily="34" charset="0"/>
                <a:ea typeface="Verdana" panose="020B0604030504040204" pitchFamily="34" charset="0"/>
                <a:cs typeface="Verdana" panose="020B0604030504040204" pitchFamily="34" charset="0"/>
              </a:rPr>
              <a:t>: HEIs, </a:t>
            </a:r>
            <a:r>
              <a:rPr lang="en-US" sz="1600" dirty="0" smtClean="0">
                <a:latin typeface="Verdana" panose="020B0604030504040204" pitchFamily="34" charset="0"/>
                <a:ea typeface="Verdana" panose="020B0604030504040204" pitchFamily="34" charset="0"/>
                <a:cs typeface="Verdana" panose="020B0604030504040204" pitchFamily="34" charset="0"/>
              </a:rPr>
              <a:t>government </a:t>
            </a:r>
            <a:r>
              <a:rPr lang="en-US" sz="1600" dirty="0">
                <a:latin typeface="Verdana" panose="020B0604030504040204" pitchFamily="34" charset="0"/>
                <a:ea typeface="Verdana" panose="020B0604030504040204" pitchFamily="34" charset="0"/>
                <a:cs typeface="Verdana" panose="020B0604030504040204" pitchFamily="34" charset="0"/>
              </a:rPr>
              <a:t>agencies &amp; research institutes</a:t>
            </a:r>
          </a:p>
          <a:p>
            <a:r>
              <a:rPr lang="en-GB" sz="1600" dirty="0" smtClean="0">
                <a:latin typeface="Verdana" panose="020B0604030504040204" pitchFamily="34" charset="0"/>
                <a:ea typeface="Verdana" panose="020B0604030504040204" pitchFamily="34" charset="0"/>
                <a:cs typeface="Verdana" panose="020B0604030504040204" pitchFamily="34" charset="0"/>
              </a:rPr>
              <a:t>50 agreements, 300 </a:t>
            </a:r>
            <a:r>
              <a:rPr lang="en-GB" sz="1600" dirty="0">
                <a:latin typeface="Verdana" panose="020B0604030504040204" pitchFamily="34" charset="0"/>
                <a:ea typeface="Verdana" panose="020B0604030504040204" pitchFamily="34" charset="0"/>
                <a:cs typeface="Verdana" panose="020B0604030504040204" pitchFamily="34" charset="0"/>
              </a:rPr>
              <a:t>e-resource packages</a:t>
            </a:r>
            <a:endParaRPr lang="sv-SE" sz="1600" dirty="0">
              <a:latin typeface="Verdana" panose="020B0604030504040204" pitchFamily="34" charset="0"/>
              <a:ea typeface="Verdana" panose="020B0604030504040204" pitchFamily="34" charset="0"/>
              <a:cs typeface="Verdana" panose="020B0604030504040204" pitchFamily="34" charset="0"/>
            </a:endParaRPr>
          </a:p>
          <a:p>
            <a:r>
              <a:rPr lang="en-US" sz="1600" dirty="0" smtClean="0">
                <a:latin typeface="Verdana" panose="020B0604030504040204" pitchFamily="34" charset="0"/>
                <a:ea typeface="Verdana" panose="020B0604030504040204" pitchFamily="34" charset="0"/>
                <a:cs typeface="Verdana" panose="020B0604030504040204" pitchFamily="34" charset="0"/>
              </a:rPr>
              <a:t>Turnover approx. </a:t>
            </a:r>
            <a:r>
              <a:rPr lang="en-US" sz="1600" dirty="0">
                <a:latin typeface="Verdana" panose="020B0604030504040204" pitchFamily="34" charset="0"/>
                <a:ea typeface="Verdana" panose="020B0604030504040204" pitchFamily="34" charset="0"/>
                <a:cs typeface="Verdana" panose="020B0604030504040204" pitchFamily="34" charset="0"/>
              </a:rPr>
              <a:t>€ </a:t>
            </a:r>
            <a:r>
              <a:rPr lang="en-US" sz="1600" dirty="0" smtClean="0">
                <a:latin typeface="Verdana" panose="020B0604030504040204" pitchFamily="34" charset="0"/>
                <a:ea typeface="Verdana" panose="020B0604030504040204" pitchFamily="34" charset="0"/>
                <a:cs typeface="Verdana" panose="020B0604030504040204" pitchFamily="34" charset="0"/>
              </a:rPr>
              <a:t>30,7 million (2018)</a:t>
            </a:r>
          </a:p>
          <a:p>
            <a:r>
              <a:rPr lang="en-GB" sz="1600" dirty="0" err="1" smtClean="0">
                <a:latin typeface="Verdana" panose="020B0604030504040204" pitchFamily="34" charset="0"/>
                <a:ea typeface="Verdana" panose="020B0604030504040204" pitchFamily="34" charset="0"/>
                <a:cs typeface="Verdana" panose="020B0604030504040204" pitchFamily="34" charset="0"/>
              </a:rPr>
              <a:t>Bibsam</a:t>
            </a:r>
            <a:r>
              <a:rPr lang="en-GB" sz="1600" dirty="0" smtClean="0">
                <a:latin typeface="Verdana" panose="020B0604030504040204" pitchFamily="34" charset="0"/>
                <a:ea typeface="Verdana" panose="020B0604030504040204" pitchFamily="34" charset="0"/>
                <a:cs typeface="Verdana" panose="020B0604030504040204" pitchFamily="34" charset="0"/>
              </a:rPr>
              <a:t> </a:t>
            </a:r>
            <a:r>
              <a:rPr lang="en-GB" sz="1600" dirty="0">
                <a:latin typeface="Verdana" panose="020B0604030504040204" pitchFamily="34" charset="0"/>
                <a:ea typeface="Verdana" panose="020B0604030504040204" pitchFamily="34" charset="0"/>
                <a:cs typeface="Verdana" panose="020B0604030504040204" pitchFamily="34" charset="0"/>
              </a:rPr>
              <a:t>consortium steering committee</a:t>
            </a:r>
          </a:p>
          <a:p>
            <a:pPr lvl="1">
              <a:buClr>
                <a:schemeClr val="accent6"/>
              </a:buClr>
              <a:buSzPct val="100000"/>
            </a:pPr>
            <a:r>
              <a:rPr lang="en-GB" sz="1600" dirty="0">
                <a:latin typeface="Verdana" panose="020B0604030504040204" pitchFamily="34" charset="0"/>
                <a:ea typeface="Verdana" panose="020B0604030504040204" pitchFamily="34" charset="0"/>
                <a:cs typeface="Verdana" panose="020B0604030504040204" pitchFamily="34" charset="0"/>
              </a:rPr>
              <a:t>Chair: Vice Chancellor of Stockholm University Astrid </a:t>
            </a:r>
            <a:r>
              <a:rPr lang="en-GB" sz="1600" dirty="0" err="1">
                <a:latin typeface="Verdana" panose="020B0604030504040204" pitchFamily="34" charset="0"/>
                <a:ea typeface="Verdana" panose="020B0604030504040204" pitchFamily="34" charset="0"/>
                <a:cs typeface="Verdana" panose="020B0604030504040204" pitchFamily="34" charset="0"/>
              </a:rPr>
              <a:t>Söderbergh</a:t>
            </a:r>
            <a:r>
              <a:rPr lang="en-GB" sz="1600" dirty="0">
                <a:latin typeface="Verdana" panose="020B0604030504040204" pitchFamily="34" charset="0"/>
                <a:ea typeface="Verdana" panose="020B0604030504040204" pitchFamily="34" charset="0"/>
                <a:cs typeface="Verdana" panose="020B0604030504040204" pitchFamily="34" charset="0"/>
              </a:rPr>
              <a:t> </a:t>
            </a:r>
            <a:r>
              <a:rPr lang="en-GB" sz="1600" dirty="0" err="1">
                <a:latin typeface="Verdana" panose="020B0604030504040204" pitchFamily="34" charset="0"/>
                <a:ea typeface="Verdana" panose="020B0604030504040204" pitchFamily="34" charset="0"/>
                <a:cs typeface="Verdana" panose="020B0604030504040204" pitchFamily="34" charset="0"/>
              </a:rPr>
              <a:t>Widding</a:t>
            </a:r>
            <a:endParaRPr lang="en-GB" sz="1600" dirty="0">
              <a:latin typeface="Verdana" panose="020B0604030504040204" pitchFamily="34" charset="0"/>
              <a:ea typeface="Verdana" panose="020B0604030504040204" pitchFamily="34" charset="0"/>
              <a:cs typeface="Verdana" panose="020B0604030504040204" pitchFamily="34" charset="0"/>
            </a:endParaRPr>
          </a:p>
          <a:p>
            <a:pPr lvl="1">
              <a:buClr>
                <a:schemeClr val="accent6"/>
              </a:buClr>
              <a:buSzPct val="100000"/>
            </a:pPr>
            <a:r>
              <a:rPr lang="en-GB" sz="1600" dirty="0">
                <a:latin typeface="Verdana" panose="020B0604030504040204" pitchFamily="34" charset="0"/>
                <a:ea typeface="Verdana" panose="020B0604030504040204" pitchFamily="34" charset="0"/>
                <a:cs typeface="Verdana" panose="020B0604030504040204" pitchFamily="34" charset="0"/>
              </a:rPr>
              <a:t>6 representatives from HEIs + 1 representative from the special libraries (non academic)</a:t>
            </a:r>
          </a:p>
          <a:p>
            <a:pPr lvl="1">
              <a:buClr>
                <a:schemeClr val="accent6"/>
              </a:buClr>
              <a:buSzPct val="100000"/>
            </a:pPr>
            <a:r>
              <a:rPr lang="en-GB" sz="1600" dirty="0">
                <a:latin typeface="Verdana" panose="020B0604030504040204" pitchFamily="34" charset="0"/>
                <a:ea typeface="Verdana" panose="020B0604030504040204" pitchFamily="34" charset="0"/>
                <a:cs typeface="Verdana" panose="020B0604030504040204" pitchFamily="34" charset="0"/>
              </a:rPr>
              <a:t>2 representatives working for the </a:t>
            </a:r>
            <a:r>
              <a:rPr lang="en-GB" sz="1600" dirty="0" err="1">
                <a:latin typeface="Verdana" panose="020B0604030504040204" pitchFamily="34" charset="0"/>
                <a:ea typeface="Verdana" panose="020B0604030504040204" pitchFamily="34" charset="0"/>
                <a:cs typeface="Verdana" panose="020B0604030504040204" pitchFamily="34" charset="0"/>
              </a:rPr>
              <a:t>Bibsam</a:t>
            </a:r>
            <a:r>
              <a:rPr lang="en-GB" sz="1600" dirty="0">
                <a:latin typeface="Verdana" panose="020B0604030504040204" pitchFamily="34" charset="0"/>
                <a:ea typeface="Verdana" panose="020B0604030504040204" pitchFamily="34" charset="0"/>
                <a:cs typeface="Verdana" panose="020B0604030504040204" pitchFamily="34" charset="0"/>
              </a:rPr>
              <a:t> Consortium at the National Library of Sweden</a:t>
            </a:r>
          </a:p>
          <a:p>
            <a:endParaRPr lang="en-US"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4" name="Bildobjekt 3"/>
          <p:cNvPicPr>
            <a:picLocks noChangeAspect="1"/>
          </p:cNvPicPr>
          <p:nvPr/>
        </p:nvPicPr>
        <p:blipFill>
          <a:blip r:embed="rId3"/>
          <a:stretch>
            <a:fillRect/>
          </a:stretch>
        </p:blipFill>
        <p:spPr>
          <a:xfrm>
            <a:off x="5737564" y="2000251"/>
            <a:ext cx="3406436" cy="3100085"/>
          </a:xfrm>
          <a:prstGeom prst="rect">
            <a:avLst/>
          </a:prstGeom>
        </p:spPr>
      </p:pic>
    </p:spTree>
    <p:extLst>
      <p:ext uri="{BB962C8B-B14F-4D97-AF65-F5344CB8AC3E}">
        <p14:creationId xmlns:p14="http://schemas.microsoft.com/office/powerpoint/2010/main" val="5407522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a:xfrm>
            <a:off x="539552" y="116632"/>
            <a:ext cx="6850800" cy="795600"/>
          </a:xfrm>
        </p:spPr>
        <p:txBody>
          <a:bodyPr>
            <a:noAutofit/>
          </a:bodyPr>
          <a:lstStyle/>
          <a:p>
            <a:r>
              <a:rPr lang="sv-SE" sz="2800" dirty="0" err="1"/>
              <a:t>Negotiating</a:t>
            </a:r>
            <a:r>
              <a:rPr lang="sv-SE" sz="2800" dirty="0"/>
              <a:t> </a:t>
            </a:r>
            <a:r>
              <a:rPr lang="sv-SE" sz="2800" dirty="0" smtClean="0"/>
              <a:t>transformative </a:t>
            </a:r>
            <a:r>
              <a:rPr lang="sv-SE" sz="2800" dirty="0"/>
              <a:t>deals </a:t>
            </a:r>
          </a:p>
        </p:txBody>
      </p:sp>
      <p:sp>
        <p:nvSpPr>
          <p:cNvPr id="7" name="Platshållare för text 6"/>
          <p:cNvSpPr>
            <a:spLocks noGrp="1"/>
          </p:cNvSpPr>
          <p:nvPr>
            <p:ph type="body" idx="1"/>
          </p:nvPr>
        </p:nvSpPr>
        <p:spPr>
          <a:xfrm>
            <a:off x="788960" y="1268761"/>
            <a:ext cx="3286148" cy="432047"/>
          </a:xfrm>
        </p:spPr>
        <p:txBody>
          <a:bodyPr/>
          <a:lstStyle/>
          <a:p>
            <a:r>
              <a:rPr lang="sv-SE" dirty="0" err="1" smtClean="0"/>
              <a:t>Preconditions</a:t>
            </a:r>
            <a:endParaRPr lang="sv-SE" dirty="0"/>
          </a:p>
        </p:txBody>
      </p:sp>
      <p:sp>
        <p:nvSpPr>
          <p:cNvPr id="8" name="Platshållare för innehåll 7"/>
          <p:cNvSpPr>
            <a:spLocks noGrp="1"/>
          </p:cNvSpPr>
          <p:nvPr>
            <p:ph sz="half" idx="2"/>
          </p:nvPr>
        </p:nvSpPr>
        <p:spPr>
          <a:xfrm>
            <a:off x="559437" y="1700808"/>
            <a:ext cx="3286148" cy="3960440"/>
          </a:xfrm>
        </p:spPr>
        <p:txBody>
          <a:bodyPr>
            <a:normAutofit/>
          </a:bodyPr>
          <a:lstStyle/>
          <a:p>
            <a:r>
              <a:rPr lang="sv-SE" dirty="0" smtClean="0"/>
              <a:t>New market</a:t>
            </a:r>
          </a:p>
          <a:p>
            <a:r>
              <a:rPr lang="sv-SE" dirty="0" smtClean="0"/>
              <a:t>Different business </a:t>
            </a:r>
            <a:r>
              <a:rPr lang="sv-SE" dirty="0" err="1" smtClean="0"/>
              <a:t>models</a:t>
            </a:r>
            <a:endParaRPr lang="sv-SE" dirty="0" smtClean="0"/>
          </a:p>
          <a:p>
            <a:r>
              <a:rPr lang="sv-SE" dirty="0" smtClean="0"/>
              <a:t>Pilots</a:t>
            </a:r>
          </a:p>
          <a:p>
            <a:r>
              <a:rPr lang="sv-SE" dirty="0" err="1" smtClean="0"/>
              <a:t>Negotiations</a:t>
            </a:r>
            <a:r>
              <a:rPr lang="sv-SE" dirty="0" smtClean="0"/>
              <a:t> </a:t>
            </a:r>
            <a:r>
              <a:rPr lang="sv-SE" dirty="0" err="1" smtClean="0"/>
              <a:t>takes</a:t>
            </a:r>
            <a:r>
              <a:rPr lang="sv-SE" dirty="0" smtClean="0"/>
              <a:t> long </a:t>
            </a:r>
            <a:r>
              <a:rPr lang="sv-SE" dirty="0" err="1" smtClean="0"/>
              <a:t>time</a:t>
            </a:r>
            <a:endParaRPr lang="sv-SE" dirty="0" smtClean="0"/>
          </a:p>
          <a:p>
            <a:r>
              <a:rPr lang="sv-SE" dirty="0" err="1" smtClean="0"/>
              <a:t>Shorter</a:t>
            </a:r>
            <a:r>
              <a:rPr lang="sv-SE" dirty="0" smtClean="0"/>
              <a:t> </a:t>
            </a:r>
            <a:r>
              <a:rPr lang="sv-SE" dirty="0" err="1" smtClean="0"/>
              <a:t>agreements</a:t>
            </a:r>
            <a:endParaRPr lang="sv-SE" dirty="0" smtClean="0"/>
          </a:p>
          <a:p>
            <a:endParaRPr lang="sv-SE" dirty="0"/>
          </a:p>
        </p:txBody>
      </p:sp>
      <p:sp>
        <p:nvSpPr>
          <p:cNvPr id="9" name="Platshållare för text 8"/>
          <p:cNvSpPr>
            <a:spLocks noGrp="1"/>
          </p:cNvSpPr>
          <p:nvPr>
            <p:ph type="body" sz="quarter" idx="3"/>
          </p:nvPr>
        </p:nvSpPr>
        <p:spPr>
          <a:xfrm>
            <a:off x="4183200" y="1027608"/>
            <a:ext cx="3286147" cy="673200"/>
          </a:xfrm>
        </p:spPr>
        <p:txBody>
          <a:bodyPr/>
          <a:lstStyle/>
          <a:p>
            <a:r>
              <a:rPr lang="sv-SE" dirty="0" smtClean="0"/>
              <a:t>Deals</a:t>
            </a:r>
            <a:endParaRPr lang="sv-SE" dirty="0"/>
          </a:p>
        </p:txBody>
      </p:sp>
      <p:sp>
        <p:nvSpPr>
          <p:cNvPr id="10" name="Platshållare för innehåll 9"/>
          <p:cNvSpPr>
            <a:spLocks noGrp="1"/>
          </p:cNvSpPr>
          <p:nvPr>
            <p:ph sz="quarter" idx="4"/>
          </p:nvPr>
        </p:nvSpPr>
        <p:spPr>
          <a:xfrm>
            <a:off x="4233232" y="1700808"/>
            <a:ext cx="3286147" cy="4451592"/>
          </a:xfrm>
        </p:spPr>
        <p:txBody>
          <a:bodyPr>
            <a:normAutofit fontScale="77500" lnSpcReduction="20000"/>
          </a:bodyPr>
          <a:lstStyle/>
          <a:p>
            <a:r>
              <a:rPr lang="sv-SE" dirty="0" smtClean="0"/>
              <a:t>Springer </a:t>
            </a:r>
            <a:r>
              <a:rPr lang="sv-SE" dirty="0" err="1" smtClean="0"/>
              <a:t>Compact</a:t>
            </a:r>
            <a:endParaRPr lang="sv-SE" dirty="0" smtClean="0"/>
          </a:p>
          <a:p>
            <a:r>
              <a:rPr lang="sv-SE" dirty="0" smtClean="0"/>
              <a:t>Springer Nature </a:t>
            </a:r>
            <a:r>
              <a:rPr lang="sv-SE" dirty="0" err="1" smtClean="0"/>
              <a:t>Fully</a:t>
            </a:r>
            <a:r>
              <a:rPr lang="sv-SE" dirty="0" smtClean="0"/>
              <a:t> OA</a:t>
            </a:r>
          </a:p>
          <a:p>
            <a:r>
              <a:rPr lang="sv-SE" dirty="0" smtClean="0"/>
              <a:t>IOP</a:t>
            </a:r>
          </a:p>
          <a:p>
            <a:r>
              <a:rPr lang="sv-SE" dirty="0" smtClean="0"/>
              <a:t>De </a:t>
            </a:r>
            <a:r>
              <a:rPr lang="sv-SE" dirty="0" err="1" smtClean="0"/>
              <a:t>Gruyter</a:t>
            </a:r>
            <a:endParaRPr lang="sv-SE" dirty="0" smtClean="0"/>
          </a:p>
          <a:p>
            <a:r>
              <a:rPr lang="sv-SE" dirty="0" smtClean="0"/>
              <a:t>Royal </a:t>
            </a:r>
            <a:r>
              <a:rPr lang="sv-SE" dirty="0" err="1" smtClean="0"/>
              <a:t>Society</a:t>
            </a:r>
            <a:r>
              <a:rPr lang="sv-SE" dirty="0" smtClean="0"/>
              <a:t> </a:t>
            </a:r>
            <a:r>
              <a:rPr lang="sv-SE" dirty="0" err="1" smtClean="0"/>
              <a:t>of</a:t>
            </a:r>
            <a:r>
              <a:rPr lang="sv-SE" dirty="0" smtClean="0"/>
              <a:t> Chemistry</a:t>
            </a:r>
          </a:p>
          <a:p>
            <a:r>
              <a:rPr lang="sv-SE" dirty="0" smtClean="0"/>
              <a:t>Taylor &amp; Francis</a:t>
            </a:r>
          </a:p>
          <a:p>
            <a:r>
              <a:rPr lang="sv-SE" dirty="0" smtClean="0"/>
              <a:t>Cambridge University Press</a:t>
            </a:r>
          </a:p>
          <a:p>
            <a:r>
              <a:rPr lang="sv-SE" dirty="0" smtClean="0"/>
              <a:t>Oxford University Press</a:t>
            </a:r>
          </a:p>
          <a:p>
            <a:r>
              <a:rPr lang="sv-SE" dirty="0" smtClean="0"/>
              <a:t>AIP</a:t>
            </a:r>
          </a:p>
        </p:txBody>
      </p:sp>
      <p:sp>
        <p:nvSpPr>
          <p:cNvPr id="4" name="Platshållare för datum 3"/>
          <p:cNvSpPr>
            <a:spLocks noGrp="1"/>
          </p:cNvSpPr>
          <p:nvPr>
            <p:ph type="dt" sz="half" idx="10"/>
          </p:nvPr>
        </p:nvSpPr>
        <p:spPr/>
        <p:txBody>
          <a:bodyPr/>
          <a:lstStyle/>
          <a:p>
            <a:fld id="{B2D7D048-BEC5-414F-A90A-E6B9A26F9318}" type="datetime1">
              <a:rPr lang="sv-SE" smtClean="0"/>
              <a:pPr/>
              <a:t>2019-10-27</a:t>
            </a:fld>
            <a:endParaRPr lang="sv-SE"/>
          </a:p>
        </p:txBody>
      </p:sp>
      <p:sp>
        <p:nvSpPr>
          <p:cNvPr id="5" name="Platshållare för sidfot 4"/>
          <p:cNvSpPr>
            <a:spLocks noGrp="1"/>
          </p:cNvSpPr>
          <p:nvPr>
            <p:ph type="ftr" sz="quarter" idx="11"/>
          </p:nvPr>
        </p:nvSpPr>
        <p:spPr/>
        <p:txBody>
          <a:bodyPr/>
          <a:lstStyle/>
          <a:p>
            <a:r>
              <a:rPr lang="sv-SE" smtClean="0"/>
              <a:t>/ Namn Namn, Institution eller liknande</a:t>
            </a:r>
            <a:endParaRPr lang="sv-SE" dirty="0"/>
          </a:p>
        </p:txBody>
      </p:sp>
    </p:spTree>
    <p:extLst>
      <p:ext uri="{BB962C8B-B14F-4D97-AF65-F5344CB8AC3E}">
        <p14:creationId xmlns:p14="http://schemas.microsoft.com/office/powerpoint/2010/main" val="1175287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6918" y="1227538"/>
            <a:ext cx="7605347" cy="277919"/>
          </a:xfrm>
        </p:spPr>
        <p:txBody>
          <a:bodyPr>
            <a:normAutofit fontScale="90000"/>
          </a:bodyPr>
          <a:lstStyle/>
          <a:p>
            <a:r>
              <a:rPr lang="en-GB" sz="3000" dirty="0"/>
              <a:t>Springer Nature Fully OA</a:t>
            </a:r>
          </a:p>
        </p:txBody>
      </p:sp>
      <p:pic>
        <p:nvPicPr>
          <p:cNvPr id="1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7953" r="25781"/>
          <a:stretch/>
        </p:blipFill>
        <p:spPr bwMode="auto">
          <a:xfrm>
            <a:off x="2176654" y="5372777"/>
            <a:ext cx="890188"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9" name="Table 18"/>
          <p:cNvGraphicFramePr>
            <a:graphicFrameLocks noGrp="1"/>
          </p:cNvGraphicFramePr>
          <p:nvPr>
            <p:extLst/>
          </p:nvPr>
        </p:nvGraphicFramePr>
        <p:xfrm>
          <a:off x="653648" y="1867206"/>
          <a:ext cx="6177449" cy="4091391"/>
        </p:xfrm>
        <a:graphic>
          <a:graphicData uri="http://schemas.openxmlformats.org/drawingml/2006/table">
            <a:tbl>
              <a:tblPr firstRow="1" bandRow="1">
                <a:tableStyleId>{5C22544A-7EE6-4342-B048-85BDC9FD1C3A}</a:tableStyleId>
              </a:tblPr>
              <a:tblGrid>
                <a:gridCol w="1421352">
                  <a:extLst>
                    <a:ext uri="{9D8B030D-6E8A-4147-A177-3AD203B41FA5}">
                      <a16:colId xmlns="" xmlns:a16="http://schemas.microsoft.com/office/drawing/2014/main" val="20000"/>
                    </a:ext>
                  </a:extLst>
                </a:gridCol>
                <a:gridCol w="2284441">
                  <a:extLst>
                    <a:ext uri="{9D8B030D-6E8A-4147-A177-3AD203B41FA5}">
                      <a16:colId xmlns="" xmlns:a16="http://schemas.microsoft.com/office/drawing/2014/main" val="20001"/>
                    </a:ext>
                  </a:extLst>
                </a:gridCol>
                <a:gridCol w="1235828">
                  <a:extLst>
                    <a:ext uri="{9D8B030D-6E8A-4147-A177-3AD203B41FA5}">
                      <a16:colId xmlns="" xmlns:a16="http://schemas.microsoft.com/office/drawing/2014/main" val="20002"/>
                    </a:ext>
                  </a:extLst>
                </a:gridCol>
                <a:gridCol w="1235828">
                  <a:extLst>
                    <a:ext uri="{9D8B030D-6E8A-4147-A177-3AD203B41FA5}">
                      <a16:colId xmlns="" xmlns:a16="http://schemas.microsoft.com/office/drawing/2014/main" val="20003"/>
                    </a:ext>
                  </a:extLst>
                </a:gridCol>
              </a:tblGrid>
              <a:tr h="434340">
                <a:tc>
                  <a:txBody>
                    <a:bodyPr/>
                    <a:lstStyle/>
                    <a:p>
                      <a:r>
                        <a:rPr lang="en-GB" sz="1200" dirty="0" smtClean="0"/>
                        <a:t>Imprint</a:t>
                      </a:r>
                      <a:endParaRPr lang="en-GB" sz="12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GB" sz="1200" dirty="0" err="1" smtClean="0"/>
                        <a:t>Tidskrift</a:t>
                      </a:r>
                      <a:endParaRPr lang="en-GB" sz="12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GB" sz="1200" dirty="0" err="1" smtClean="0"/>
                        <a:t>Antal</a:t>
                      </a:r>
                      <a:r>
                        <a:rPr lang="en-GB" sz="1200" baseline="0" dirty="0" smtClean="0"/>
                        <a:t> </a:t>
                      </a:r>
                      <a:r>
                        <a:rPr lang="en-GB" sz="1200" baseline="0" dirty="0" err="1" smtClean="0"/>
                        <a:t>tidskrifter</a:t>
                      </a:r>
                      <a:r>
                        <a:rPr lang="en-GB" sz="1200" dirty="0" smtClean="0"/>
                        <a:t> 2019</a:t>
                      </a:r>
                      <a:endParaRPr lang="en-GB" sz="11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GB" sz="1200" dirty="0" err="1" smtClean="0"/>
                        <a:t>Publicerings-avgifter</a:t>
                      </a:r>
                      <a:endParaRPr lang="en-GB" sz="1200" dirty="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 xmlns:a16="http://schemas.microsoft.com/office/drawing/2014/main" val="10000"/>
                  </a:ext>
                </a:extLst>
              </a:tr>
              <a:tr h="228600">
                <a:tc rowSpan="3">
                  <a:txBody>
                    <a:bodyPr/>
                    <a:lstStyle/>
                    <a:p>
                      <a:endParaRPr lang="en-GB" sz="1100" b="1" dirty="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164899">
                        <a:spcAft>
                          <a:spcPts val="200"/>
                        </a:spcAft>
                        <a:buClr>
                          <a:schemeClr val="tx1"/>
                        </a:buClr>
                        <a:buFont typeface="Calibri Light" panose="020F0302020204030204" pitchFamily="34" charset="0"/>
                        <a:buNone/>
                      </a:pPr>
                      <a:r>
                        <a:rPr lang="en-GB" sz="1100" b="1" smtClean="0"/>
                        <a:t>BMC series</a:t>
                      </a:r>
                      <a:endParaRPr lang="en-GB" sz="1100" b="1" dirty="0" smtClean="0"/>
                    </a:p>
                  </a:txBody>
                  <a:tcPr marL="68580" marR="68580" marT="34290" marB="3429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164899" algn="ctr">
                        <a:spcAft>
                          <a:spcPts val="200"/>
                        </a:spcAft>
                        <a:buClr>
                          <a:schemeClr val="tx1"/>
                        </a:buClr>
                        <a:buFont typeface="Calibri Light" panose="020F0302020204030204" pitchFamily="34" charset="0"/>
                        <a:buNone/>
                      </a:pPr>
                      <a:r>
                        <a:rPr lang="en-GB" sz="1100" dirty="0" smtClean="0">
                          <a:solidFill>
                            <a:schemeClr val="tx1"/>
                          </a:solidFill>
                        </a:rPr>
                        <a:t>70</a:t>
                      </a:r>
                    </a:p>
                  </a:txBody>
                  <a:tcPr marL="68580" marR="68580" marT="34290" marB="3429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164899" algn="ctr">
                        <a:spcAft>
                          <a:spcPts val="200"/>
                        </a:spcAft>
                        <a:buClr>
                          <a:schemeClr val="tx1"/>
                        </a:buClr>
                        <a:buFont typeface="Calibri Light" panose="020F0302020204030204" pitchFamily="34" charset="0"/>
                        <a:buNone/>
                      </a:pPr>
                      <a:r>
                        <a:rPr lang="en-GB" sz="1100" dirty="0" smtClean="0">
                          <a:solidFill>
                            <a:schemeClr val="tx1"/>
                          </a:solidFill>
                        </a:rPr>
                        <a:t>€990</a:t>
                      </a:r>
                      <a:r>
                        <a:rPr lang="en-GB" sz="1100" baseline="0" dirty="0" smtClean="0">
                          <a:solidFill>
                            <a:schemeClr val="tx1"/>
                          </a:solidFill>
                        </a:rPr>
                        <a:t> - €1999</a:t>
                      </a:r>
                      <a:endParaRPr lang="en-GB" sz="1100" dirty="0" smtClean="0">
                        <a:solidFill>
                          <a:schemeClr val="tx1"/>
                        </a:solidFill>
                      </a:endParaRPr>
                    </a:p>
                  </a:txBody>
                  <a:tcPr marL="68580" marR="68580" marT="34290" marB="3429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240207">
                <a:tc vMerge="1">
                  <a:txBody>
                    <a:bodyPr/>
                    <a:lstStyle/>
                    <a:p>
                      <a:endParaRPr lang="en-GB" sz="1400" b="1"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b="1" dirty="0" smtClean="0"/>
                        <a:t>BMC academic journals</a:t>
                      </a:r>
                      <a:endParaRPr lang="en-GB" sz="1100" b="1" dirty="0"/>
                    </a:p>
                  </a:txBody>
                  <a:tcPr marL="68580" marR="68580" marT="34290" marB="3429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rPr>
                        <a:t>242</a:t>
                      </a:r>
                      <a:endParaRPr lang="en-GB" sz="1100" dirty="0">
                        <a:solidFill>
                          <a:schemeClr val="tx1"/>
                        </a:solidFill>
                      </a:endParaRPr>
                    </a:p>
                  </a:txBody>
                  <a:tcPr marL="68580" marR="68580" marT="34290" marB="3429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872722" rtl="0" eaLnBrk="1" fontAlgn="auto" latinLnBrk="0" hangingPunct="1">
                        <a:lnSpc>
                          <a:spcPct val="100000"/>
                        </a:lnSpc>
                        <a:spcBef>
                          <a:spcPts val="0"/>
                        </a:spcBef>
                        <a:spcAft>
                          <a:spcPts val="0"/>
                        </a:spcAft>
                        <a:buClrTx/>
                        <a:buSzTx/>
                        <a:buFontTx/>
                        <a:buNone/>
                        <a:tabLst/>
                        <a:defRPr/>
                      </a:pPr>
                      <a:r>
                        <a:rPr lang="en-GB" sz="1100" dirty="0" smtClean="0">
                          <a:solidFill>
                            <a:schemeClr val="tx1"/>
                          </a:solidFill>
                        </a:rPr>
                        <a:t>€700</a:t>
                      </a:r>
                      <a:r>
                        <a:rPr lang="en-GB" sz="1100" baseline="0" dirty="0" smtClean="0">
                          <a:solidFill>
                            <a:schemeClr val="tx1"/>
                          </a:solidFill>
                        </a:rPr>
                        <a:t> - €2990</a:t>
                      </a:r>
                      <a:endParaRPr lang="en-GB" sz="1100" dirty="0" smtClean="0">
                        <a:solidFill>
                          <a:schemeClr val="tx1"/>
                        </a:solidFill>
                      </a:endParaRPr>
                    </a:p>
                  </a:txBody>
                  <a:tcPr marL="68580" marR="68580" marT="34290" marB="3429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28600">
                <a:tc vMerge="1">
                  <a:txBody>
                    <a:bodyPr/>
                    <a:lstStyle/>
                    <a:p>
                      <a:endParaRPr lang="en-GB" sz="1400" b="1"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b="1" dirty="0" smtClean="0"/>
                        <a:t>BMC Flagships</a:t>
                      </a:r>
                      <a:endParaRPr lang="en-GB" sz="1100" b="1" dirty="0"/>
                    </a:p>
                  </a:txBody>
                  <a:tcPr marL="68580" marR="68580" marT="34290" marB="3429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rPr>
                        <a:t>4</a:t>
                      </a:r>
                      <a:endParaRPr lang="en-GB" sz="1100" dirty="0">
                        <a:solidFill>
                          <a:schemeClr val="tx1"/>
                        </a:solidFill>
                      </a:endParaRPr>
                    </a:p>
                  </a:txBody>
                  <a:tcPr marL="68580" marR="68580" marT="34290" marB="3429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rPr>
                        <a:t>€2270 </a:t>
                      </a:r>
                      <a:r>
                        <a:rPr lang="en-GB" sz="1100" smtClean="0">
                          <a:solidFill>
                            <a:schemeClr val="tx1"/>
                          </a:solidFill>
                        </a:rPr>
                        <a:t>- €3060</a:t>
                      </a:r>
                      <a:endParaRPr lang="en-GB" sz="1100" dirty="0">
                        <a:solidFill>
                          <a:schemeClr val="tx1"/>
                        </a:solidFill>
                      </a:endParaRPr>
                    </a:p>
                  </a:txBody>
                  <a:tcPr marL="68580" marR="68580" marT="34290" marB="3429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04192">
                <a:tc>
                  <a:txBody>
                    <a:bodyPr/>
                    <a:lstStyle/>
                    <a:p>
                      <a:endParaRPr lang="en-GB" sz="1100" b="1" dirty="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b="1" dirty="0" err="1" smtClean="0"/>
                        <a:t>SpringerOpen</a:t>
                      </a:r>
                      <a:r>
                        <a:rPr lang="en-GB" sz="1100" b="1" dirty="0" smtClean="0"/>
                        <a:t> journals</a:t>
                      </a:r>
                      <a:endParaRPr lang="en-GB" sz="1100" b="1" dirty="0"/>
                    </a:p>
                  </a:txBody>
                  <a:tcPr marL="68580" marR="68580" marT="34290" marB="3429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rPr>
                        <a:t>195</a:t>
                      </a:r>
                      <a:endParaRPr lang="en-GB" sz="1100" dirty="0">
                        <a:solidFill>
                          <a:schemeClr val="tx1"/>
                        </a:solidFill>
                      </a:endParaRPr>
                    </a:p>
                  </a:txBody>
                  <a:tcPr marL="68580" marR="68580" marT="34290" marB="3429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rPr>
                        <a:t>€510 - €2170</a:t>
                      </a:r>
                      <a:endParaRPr lang="en-GB" sz="1100" dirty="0">
                        <a:solidFill>
                          <a:schemeClr val="tx1"/>
                        </a:solidFill>
                      </a:endParaRPr>
                    </a:p>
                  </a:txBody>
                  <a:tcPr marL="68580" marR="68580" marT="34290" marB="3429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66942">
                <a:tc rowSpan="6">
                  <a:txBody>
                    <a:bodyPr/>
                    <a:lstStyle/>
                    <a:p>
                      <a:endParaRPr lang="en-GB" sz="1100" dirty="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900" b="1" dirty="0" smtClean="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rPr>
                        <a:t>1</a:t>
                      </a:r>
                      <a:endParaRPr lang="en-GB" sz="1100" dirty="0">
                        <a:solidFill>
                          <a:schemeClr val="tx1"/>
                        </a:solidFill>
                      </a:endParaRPr>
                    </a:p>
                  </a:txBody>
                  <a:tcPr marL="68580" marR="68580" marT="34290" marB="3429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rPr>
                        <a:t>€4290</a:t>
                      </a:r>
                      <a:endParaRPr lang="en-GB" sz="1100" dirty="0">
                        <a:solidFill>
                          <a:schemeClr val="tx1"/>
                        </a:solidFill>
                      </a:endParaRPr>
                    </a:p>
                  </a:txBody>
                  <a:tcPr marL="68580" marR="68580" marT="34290" marB="3429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66942">
                <a:tc vMerge="1">
                  <a:txBody>
                    <a:bodyPr/>
                    <a:lstStyle/>
                    <a:p>
                      <a:endParaRPr lang="en-GB"/>
                    </a:p>
                  </a:txBody>
                  <a:tcPr/>
                </a:tc>
                <a:tc>
                  <a:txBody>
                    <a:bodyPr/>
                    <a:lstStyle/>
                    <a:p>
                      <a:endParaRPr lang="en-GB" sz="900" b="1" dirty="0" smtClean="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rPr>
                        <a:t>3</a:t>
                      </a:r>
                      <a:endParaRPr lang="en-GB" sz="1100" dirty="0">
                        <a:solidFill>
                          <a:schemeClr val="tx1"/>
                        </a:solidFill>
                      </a:endParaRPr>
                    </a:p>
                  </a:txBody>
                  <a:tcPr marL="68580" marR="68580" marT="34290" marB="3429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rPr>
                        <a:t>€2570</a:t>
                      </a:r>
                      <a:endParaRPr lang="en-GB" sz="1100" dirty="0">
                        <a:solidFill>
                          <a:schemeClr val="tx1"/>
                        </a:solidFill>
                      </a:endParaRPr>
                    </a:p>
                  </a:txBody>
                  <a:tcPr marL="68580" marR="68580" marT="34290" marB="3429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66942">
                <a:tc vMerge="1">
                  <a:txBody>
                    <a:bodyPr/>
                    <a:lstStyle/>
                    <a:p>
                      <a:endParaRPr lang="en-GB"/>
                    </a:p>
                  </a:txBody>
                  <a:tcPr/>
                </a:tc>
                <a:tc>
                  <a:txBody>
                    <a:bodyPr/>
                    <a:lstStyle/>
                    <a:p>
                      <a:endParaRPr lang="en-GB" sz="900" b="1" dirty="0" smtClean="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rPr>
                        <a:t>1</a:t>
                      </a:r>
                      <a:endParaRPr lang="en-GB" sz="1100" dirty="0">
                        <a:solidFill>
                          <a:schemeClr val="tx1"/>
                        </a:solidFill>
                      </a:endParaRPr>
                    </a:p>
                  </a:txBody>
                  <a:tcPr marL="68580" marR="68580" marT="34290" marB="3429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rPr>
                        <a:t>€1490</a:t>
                      </a:r>
                      <a:endParaRPr lang="en-GB" sz="1100" dirty="0">
                        <a:solidFill>
                          <a:schemeClr val="tx1"/>
                        </a:solidFill>
                      </a:endParaRPr>
                    </a:p>
                  </a:txBody>
                  <a:tcPr marL="68580" marR="68580" marT="34290" marB="3429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366942">
                <a:tc vMerge="1">
                  <a:txBody>
                    <a:bodyPr/>
                    <a:lstStyle/>
                    <a:p>
                      <a:endParaRPr lang="en-GB"/>
                    </a:p>
                  </a:txBody>
                  <a:tcPr/>
                </a:tc>
                <a:tc>
                  <a:txBody>
                    <a:bodyPr/>
                    <a:lstStyle/>
                    <a:p>
                      <a:endParaRPr lang="en-GB" sz="900" b="1" dirty="0" smtClean="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rPr>
                        <a:t>1</a:t>
                      </a:r>
                      <a:endParaRPr lang="en-GB" sz="1100" dirty="0">
                        <a:solidFill>
                          <a:schemeClr val="tx1"/>
                        </a:solidFill>
                      </a:endParaRPr>
                    </a:p>
                  </a:txBody>
                  <a:tcPr marL="68580" marR="68580" marT="34290" marB="3429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rPr>
                        <a:t>€1390</a:t>
                      </a:r>
                      <a:endParaRPr lang="en-GB" sz="1100" dirty="0">
                        <a:solidFill>
                          <a:schemeClr val="tx1"/>
                        </a:solidFill>
                      </a:endParaRPr>
                    </a:p>
                  </a:txBody>
                  <a:tcPr marL="68580" marR="68580" marT="34290" marB="3429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r h="369414">
                <a:tc vMerge="1">
                  <a:txBody>
                    <a:bodyPr/>
                    <a:lstStyle/>
                    <a:p>
                      <a:endParaRPr lang="en-GB" sz="1400" b="1"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b="1" dirty="0"/>
                    </a:p>
                  </a:txBody>
                  <a:tcPr marL="68580" marR="68580" marT="34290" marB="3429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rPr>
                        <a:t>23</a:t>
                      </a:r>
                      <a:endParaRPr lang="en-GB" sz="1100" dirty="0">
                        <a:solidFill>
                          <a:schemeClr val="tx1"/>
                        </a:solidFill>
                      </a:endParaRPr>
                    </a:p>
                  </a:txBody>
                  <a:tcPr marL="68580" marR="68580" marT="34290" marB="3429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rPr>
                        <a:t>€1310-€2790</a:t>
                      </a:r>
                      <a:endParaRPr lang="en-GB" sz="1100" dirty="0">
                        <a:solidFill>
                          <a:schemeClr val="tx1"/>
                        </a:solidFill>
                      </a:endParaRPr>
                    </a:p>
                  </a:txBody>
                  <a:tcPr marL="68580" marR="68580" marT="34290" marB="3429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9"/>
                  </a:ext>
                </a:extLst>
              </a:tr>
              <a:tr h="228600">
                <a:tc vMerge="1">
                  <a:txBody>
                    <a:bodyPr/>
                    <a:lstStyle/>
                    <a:p>
                      <a:endParaRPr lang="en-GB" sz="1400" b="1"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b="1" baseline="0" dirty="0" smtClean="0"/>
                        <a:t>Academic OA journals</a:t>
                      </a:r>
                      <a:endParaRPr lang="en-GB" sz="1100" b="1" dirty="0"/>
                    </a:p>
                  </a:txBody>
                  <a:tcPr marL="68580" marR="68580" marT="34290" marB="3429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rPr>
                        <a:t>18</a:t>
                      </a:r>
                      <a:endParaRPr lang="en-GB" sz="1100" dirty="0">
                        <a:solidFill>
                          <a:schemeClr val="tx1"/>
                        </a:solidFill>
                      </a:endParaRPr>
                    </a:p>
                  </a:txBody>
                  <a:tcPr marL="68580" marR="68580" marT="34290" marB="3429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rPr>
                        <a:t>€1430 - €3580</a:t>
                      </a:r>
                      <a:endParaRPr lang="en-GB" sz="1100" dirty="0">
                        <a:solidFill>
                          <a:schemeClr val="tx1"/>
                        </a:solidFill>
                      </a:endParaRPr>
                    </a:p>
                  </a:txBody>
                  <a:tcPr marL="68580" marR="68580" marT="34290" marB="3429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0"/>
                  </a:ext>
                </a:extLst>
              </a:tr>
              <a:tr h="315350">
                <a:tc>
                  <a:txBody>
                    <a:bodyPr/>
                    <a:lstStyle/>
                    <a:p>
                      <a:endParaRPr lang="en-GB" sz="1100" dirty="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b="1" dirty="0"/>
                    </a:p>
                  </a:txBody>
                  <a:tcPr marL="68580" marR="68580" marT="34290" marB="3429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rPr>
                        <a:t>1</a:t>
                      </a:r>
                      <a:endParaRPr lang="en-GB" sz="1100" dirty="0">
                        <a:solidFill>
                          <a:schemeClr val="tx1"/>
                        </a:solidFill>
                      </a:endParaRPr>
                    </a:p>
                  </a:txBody>
                  <a:tcPr marL="68580" marR="68580" marT="34290" marB="3429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rPr>
                        <a:t>€990</a:t>
                      </a:r>
                      <a:endParaRPr lang="en-GB" sz="1100" dirty="0">
                        <a:solidFill>
                          <a:schemeClr val="tx1"/>
                        </a:solidFill>
                      </a:endParaRPr>
                    </a:p>
                  </a:txBody>
                  <a:tcPr marL="68580" marR="68580" marT="34290" marB="3429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1"/>
                  </a:ext>
                </a:extLst>
              </a:tr>
              <a:tr h="251460">
                <a:tc>
                  <a:txBody>
                    <a:bodyPr/>
                    <a:lstStyle/>
                    <a:p>
                      <a:endParaRPr lang="en-GB" sz="1100" b="1" i="1" dirty="0">
                        <a:solidFill>
                          <a:schemeClr val="bg1"/>
                        </a:solidFill>
                      </a:endParaRPr>
                    </a:p>
                  </a:txBody>
                  <a:tcPr marL="68580" marR="68580" marT="34290" marB="3429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indent="0" algn="l" defTabSz="872722" rtl="0" eaLnBrk="1" fontAlgn="auto" latinLnBrk="0" hangingPunct="1">
                        <a:lnSpc>
                          <a:spcPct val="100000"/>
                        </a:lnSpc>
                        <a:spcBef>
                          <a:spcPts val="0"/>
                        </a:spcBef>
                        <a:spcAft>
                          <a:spcPts val="0"/>
                        </a:spcAft>
                        <a:buClrTx/>
                        <a:buSzTx/>
                        <a:buFontTx/>
                        <a:buNone/>
                        <a:tabLst/>
                        <a:defRPr/>
                      </a:pPr>
                      <a:r>
                        <a:rPr lang="en-GB" sz="1200" b="1" i="0" dirty="0" smtClean="0">
                          <a:solidFill>
                            <a:schemeClr val="bg1"/>
                          </a:solidFill>
                        </a:rPr>
                        <a:t>Total</a:t>
                      </a:r>
                    </a:p>
                  </a:txBody>
                  <a:tcPr marL="68580" marR="68580" marT="34290" marB="3429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GB" sz="1200" b="1" i="0" dirty="0" smtClean="0">
                          <a:solidFill>
                            <a:schemeClr val="bg1"/>
                          </a:solidFill>
                        </a:rPr>
                        <a:t>559</a:t>
                      </a:r>
                      <a:endParaRPr lang="en-GB" sz="1200" b="1" i="0" dirty="0">
                        <a:solidFill>
                          <a:schemeClr val="bg1"/>
                        </a:solidFill>
                      </a:endParaRPr>
                    </a:p>
                  </a:txBody>
                  <a:tcPr marL="68580" marR="68580" marT="34290" marB="3429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endParaRPr lang="en-GB" sz="1200" b="1" i="1" dirty="0">
                        <a:solidFill>
                          <a:schemeClr val="bg1"/>
                        </a:solidFill>
                      </a:endParaRPr>
                    </a:p>
                  </a:txBody>
                  <a:tcPr marL="68580" marR="68580" marT="34290" marB="3429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 xmlns:a16="http://schemas.microsoft.com/office/drawing/2014/main" val="10012"/>
                  </a:ext>
                </a:extLst>
              </a:tr>
            </a:tbl>
          </a:graphicData>
        </a:graphic>
      </p:graphicFrame>
      <p:pic>
        <p:nvPicPr>
          <p:cNvPr id="2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078" t="25417" r="57605" b="66550"/>
          <a:stretch/>
        </p:blipFill>
        <p:spPr bwMode="auto">
          <a:xfrm>
            <a:off x="2148678" y="4797262"/>
            <a:ext cx="886658" cy="283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67973" y="3336926"/>
            <a:ext cx="677201" cy="25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 descr="ScI_Report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76654" y="4092742"/>
            <a:ext cx="683084" cy="302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Shape 365"/>
          <p:cNvPicPr preferRelativeResize="0"/>
          <p:nvPr/>
        </p:nvPicPr>
        <p:blipFill rotWithShape="1">
          <a:blip r:embed="rId7">
            <a:alphaModFix/>
          </a:blip>
          <a:srcRect/>
          <a:stretch/>
        </p:blipFill>
        <p:spPr>
          <a:xfrm>
            <a:off x="2167974" y="4545676"/>
            <a:ext cx="1342963" cy="109319"/>
          </a:xfrm>
          <a:prstGeom prst="rect">
            <a:avLst/>
          </a:prstGeom>
          <a:noFill/>
          <a:ln>
            <a:noFill/>
          </a:ln>
        </p:spPr>
      </p:pic>
      <p:pic>
        <p:nvPicPr>
          <p:cNvPr id="24" name="Shape 73"/>
          <p:cNvPicPr preferRelativeResize="0"/>
          <p:nvPr/>
        </p:nvPicPr>
        <p:blipFill>
          <a:blip r:embed="rId8">
            <a:alphaModFix/>
          </a:blip>
          <a:stretch>
            <a:fillRect/>
          </a:stretch>
        </p:blipFill>
        <p:spPr>
          <a:xfrm>
            <a:off x="730745" y="2938685"/>
            <a:ext cx="1028585" cy="326955"/>
          </a:xfrm>
          <a:prstGeom prst="rect">
            <a:avLst/>
          </a:prstGeom>
          <a:noFill/>
          <a:ln>
            <a:noFill/>
          </a:ln>
        </p:spPr>
      </p:pic>
      <p:pic>
        <p:nvPicPr>
          <p:cNvPr id="26" name="Picture 5" descr="image001"/>
          <p:cNvPicPr>
            <a:picLocks noChangeAspect="1" noChangeArrowheads="1"/>
          </p:cNvPicPr>
          <p:nvPr/>
        </p:nvPicPr>
        <p:blipFill rotWithShape="1">
          <a:blip r:embed="rId9">
            <a:extLst>
              <a:ext uri="{28A0092B-C50C-407E-A947-70E740481C1C}">
                <a14:useLocalDpi xmlns:a14="http://schemas.microsoft.com/office/drawing/2010/main" val="0"/>
              </a:ext>
            </a:extLst>
          </a:blip>
          <a:srcRect l="8032" r="9461" b="7410"/>
          <a:stretch/>
        </p:blipFill>
        <p:spPr bwMode="auto">
          <a:xfrm>
            <a:off x="730745" y="3766348"/>
            <a:ext cx="1160735" cy="270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67974" y="3719781"/>
            <a:ext cx="1734725" cy="272812"/>
          </a:xfrm>
          <a:prstGeom prst="rect">
            <a:avLst/>
          </a:prstGeom>
        </p:spPr>
      </p:pic>
      <p:pic>
        <p:nvPicPr>
          <p:cNvPr id="29" name="Picture 10" descr="Image result for palgrave macmilla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98908" y="5410352"/>
            <a:ext cx="471080" cy="20814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C:\Users\timi01\AppData\Local\Microsoft\Windows\Temporary Internet Files\Content.Outlook\UU14BSLD\BMC.png"/>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18000" y="2496427"/>
            <a:ext cx="1032034" cy="250031"/>
          </a:xfrm>
          <a:prstGeom prst="rect">
            <a:avLst/>
          </a:prstGeom>
          <a:noFill/>
          <a:ln>
            <a:noFill/>
          </a:ln>
        </p:spPr>
      </p:pic>
    </p:spTree>
    <p:extLst>
      <p:ext uri="{BB962C8B-B14F-4D97-AF65-F5344CB8AC3E}">
        <p14:creationId xmlns:p14="http://schemas.microsoft.com/office/powerpoint/2010/main" val="36017459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Deals Under </a:t>
            </a:r>
            <a:r>
              <a:rPr lang="sv-SE" dirty="0" err="1" smtClean="0"/>
              <a:t>Negotiations</a:t>
            </a:r>
            <a:r>
              <a:rPr lang="sv-SE" dirty="0" smtClean="0"/>
              <a:t> 2019</a:t>
            </a:r>
            <a:endParaRPr lang="sv-SE" dirty="0"/>
          </a:p>
        </p:txBody>
      </p:sp>
      <p:sp>
        <p:nvSpPr>
          <p:cNvPr id="3" name="Platshållare för innehåll 2"/>
          <p:cNvSpPr>
            <a:spLocks noGrp="1"/>
          </p:cNvSpPr>
          <p:nvPr>
            <p:ph idx="1"/>
          </p:nvPr>
        </p:nvSpPr>
        <p:spPr/>
        <p:txBody>
          <a:bodyPr/>
          <a:lstStyle/>
          <a:p>
            <a:r>
              <a:rPr lang="sv-SE" dirty="0" smtClean="0"/>
              <a:t>Wiley</a:t>
            </a:r>
          </a:p>
          <a:p>
            <a:r>
              <a:rPr lang="sv-SE" dirty="0" smtClean="0"/>
              <a:t>Elsevier</a:t>
            </a:r>
          </a:p>
          <a:p>
            <a:r>
              <a:rPr lang="sv-SE" dirty="0" smtClean="0"/>
              <a:t>SAGE</a:t>
            </a:r>
          </a:p>
          <a:p>
            <a:r>
              <a:rPr lang="sv-SE" dirty="0" err="1" smtClean="0"/>
              <a:t>American</a:t>
            </a:r>
            <a:r>
              <a:rPr lang="sv-SE" dirty="0" smtClean="0"/>
              <a:t> </a:t>
            </a:r>
            <a:r>
              <a:rPr lang="sv-SE" dirty="0" err="1" smtClean="0"/>
              <a:t>Chemical</a:t>
            </a:r>
            <a:r>
              <a:rPr lang="sv-SE" dirty="0" smtClean="0"/>
              <a:t> </a:t>
            </a:r>
            <a:r>
              <a:rPr lang="sv-SE" dirty="0" err="1" smtClean="0"/>
              <a:t>Society</a:t>
            </a:r>
            <a:endParaRPr lang="sv-SE" dirty="0"/>
          </a:p>
        </p:txBody>
      </p:sp>
      <p:sp>
        <p:nvSpPr>
          <p:cNvPr id="4" name="Platshållare för datum 3"/>
          <p:cNvSpPr>
            <a:spLocks noGrp="1"/>
          </p:cNvSpPr>
          <p:nvPr>
            <p:ph type="dt" sz="half" idx="10"/>
          </p:nvPr>
        </p:nvSpPr>
        <p:spPr/>
        <p:txBody>
          <a:bodyPr/>
          <a:lstStyle/>
          <a:p>
            <a:fld id="{B2D7D048-BEC5-414F-A90A-E6B9A26F9318}" type="datetime1">
              <a:rPr lang="sv-SE" smtClean="0"/>
              <a:pPr/>
              <a:t>2019-10-27</a:t>
            </a:fld>
            <a:endParaRPr lang="sv-SE"/>
          </a:p>
        </p:txBody>
      </p:sp>
      <p:sp>
        <p:nvSpPr>
          <p:cNvPr id="5" name="Platshållare för sidfot 4"/>
          <p:cNvSpPr>
            <a:spLocks noGrp="1"/>
          </p:cNvSpPr>
          <p:nvPr>
            <p:ph type="ftr" sz="quarter" idx="11"/>
          </p:nvPr>
        </p:nvSpPr>
        <p:spPr/>
        <p:txBody>
          <a:bodyPr/>
          <a:lstStyle/>
          <a:p>
            <a:r>
              <a:rPr lang="sv-SE" smtClean="0"/>
              <a:t>/ Namn Namn, Institution eller liknande</a:t>
            </a:r>
            <a:endParaRPr lang="sv-SE" dirty="0"/>
          </a:p>
        </p:txBody>
      </p:sp>
    </p:spTree>
    <p:extLst>
      <p:ext uri="{BB962C8B-B14F-4D97-AF65-F5344CB8AC3E}">
        <p14:creationId xmlns:p14="http://schemas.microsoft.com/office/powerpoint/2010/main" val="331183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3406" y="1460045"/>
            <a:ext cx="8073394" cy="540060"/>
          </a:xfrm>
        </p:spPr>
        <p:txBody>
          <a:bodyPr anchor="t" anchorCtr="0">
            <a:noAutofit/>
          </a:bodyPr>
          <a:lstStyle/>
          <a:p>
            <a:r>
              <a:rPr lang="en-GB" sz="3000" dirty="0">
                <a:solidFill>
                  <a:schemeClr val="tx2"/>
                </a:solidFill>
              </a:rPr>
              <a:t>Swedish Rectors’ Conference</a:t>
            </a:r>
          </a:p>
        </p:txBody>
      </p:sp>
      <p:sp>
        <p:nvSpPr>
          <p:cNvPr id="3" name="Platshållare för innehåll 2"/>
          <p:cNvSpPr>
            <a:spLocks noGrp="1"/>
          </p:cNvSpPr>
          <p:nvPr>
            <p:ph idx="1"/>
          </p:nvPr>
        </p:nvSpPr>
        <p:spPr>
          <a:xfrm>
            <a:off x="613407" y="2030451"/>
            <a:ext cx="4872994" cy="3866885"/>
          </a:xfrm>
        </p:spPr>
        <p:txBody>
          <a:bodyPr>
            <a:normAutofit fontScale="92500"/>
          </a:bodyPr>
          <a:lstStyle/>
          <a:p>
            <a:pPr>
              <a:buClr>
                <a:schemeClr val="accent6"/>
              </a:buClr>
              <a:buSzPct val="100000"/>
            </a:pPr>
            <a:r>
              <a:rPr lang="en-GB" sz="1600" dirty="0">
                <a:latin typeface="Verdana" panose="020B0604030504040204" pitchFamily="34" charset="0"/>
                <a:ea typeface="Verdana" panose="020B0604030504040204" pitchFamily="34" charset="0"/>
                <a:cs typeface="Verdana" panose="020B0604030504040204" pitchFamily="34" charset="0"/>
              </a:rPr>
              <a:t>The Association of Swedish Higher Education Institutions</a:t>
            </a:r>
            <a:r>
              <a:rPr lang="en-GB" sz="1600"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n-GB" sz="1600" dirty="0">
                <a:latin typeface="Verdana" panose="020B0604030504040204" pitchFamily="34" charset="0"/>
                <a:ea typeface="Verdana" panose="020B0604030504040204" pitchFamily="34" charset="0"/>
                <a:cs typeface="Verdana" panose="020B0604030504040204" pitchFamily="34" charset="0"/>
              </a:rPr>
              <a:t>(SUHF)</a:t>
            </a:r>
          </a:p>
          <a:p>
            <a:pPr>
              <a:buClr>
                <a:schemeClr val="accent6"/>
              </a:buClr>
              <a:buSzPct val="100000"/>
            </a:pPr>
            <a:r>
              <a:rPr lang="en-GB" sz="1600" dirty="0">
                <a:latin typeface="Verdana" panose="020B0604030504040204" pitchFamily="34" charset="0"/>
                <a:ea typeface="Verdana" panose="020B0604030504040204" pitchFamily="34" charset="0"/>
                <a:cs typeface="Verdana" panose="020B0604030504040204" pitchFamily="34" charset="0"/>
              </a:rPr>
              <a:t>Established 1995, 37 members</a:t>
            </a:r>
          </a:p>
          <a:p>
            <a:pPr>
              <a:buClr>
                <a:schemeClr val="accent6"/>
              </a:buClr>
              <a:buSzPct val="100000"/>
            </a:pPr>
            <a:r>
              <a:rPr lang="en-GB" sz="1600" dirty="0">
                <a:latin typeface="Verdana" panose="020B0604030504040204" pitchFamily="34" charset="0"/>
                <a:ea typeface="Verdana" panose="020B0604030504040204" pitchFamily="34" charset="0"/>
                <a:cs typeface="Verdana" panose="020B0604030504040204" pitchFamily="34" charset="0"/>
              </a:rPr>
              <a:t>“An arena for cooperation”</a:t>
            </a:r>
          </a:p>
          <a:p>
            <a:pPr>
              <a:buClr>
                <a:schemeClr val="accent6"/>
              </a:buClr>
              <a:buSzPct val="100000"/>
            </a:pPr>
            <a:r>
              <a:rPr lang="en-US" sz="1600" dirty="0">
                <a:latin typeface="Verdana" panose="020B0604030504040204" pitchFamily="34" charset="0"/>
                <a:ea typeface="Verdana" panose="020B0604030504040204" pitchFamily="34" charset="0"/>
                <a:cs typeface="Verdana" panose="020B0604030504040204" pitchFamily="34" charset="0"/>
              </a:rPr>
              <a:t>Library Directors Forum (2006)</a:t>
            </a:r>
          </a:p>
          <a:p>
            <a:pPr>
              <a:buClr>
                <a:schemeClr val="accent6"/>
              </a:buClr>
              <a:buSzPct val="100000"/>
            </a:pPr>
            <a:r>
              <a:rPr lang="en-US" sz="1600" dirty="0">
                <a:latin typeface="Verdana" panose="020B0604030504040204" pitchFamily="34" charset="0"/>
                <a:ea typeface="Verdana" panose="020B0604030504040204" pitchFamily="34" charset="0"/>
                <a:cs typeface="Verdana" panose="020B0604030504040204" pitchFamily="34" charset="0"/>
              </a:rPr>
              <a:t>Open Science Group (2017)</a:t>
            </a:r>
          </a:p>
          <a:p>
            <a:pPr>
              <a:buClr>
                <a:schemeClr val="accent6"/>
              </a:buClr>
              <a:buSzPct val="100000"/>
            </a:pPr>
            <a:r>
              <a:rPr lang="en-US" sz="1600" dirty="0">
                <a:latin typeface="Verdana" panose="020B0604030504040204" pitchFamily="34" charset="0"/>
                <a:ea typeface="Verdana" panose="020B0604030504040204" pitchFamily="34" charset="0"/>
                <a:cs typeface="Verdana" panose="020B0604030504040204" pitchFamily="34" charset="0"/>
              </a:rPr>
              <a:t>SUHF chairs the </a:t>
            </a:r>
            <a:r>
              <a:rPr lang="en-US" sz="1600" dirty="0" err="1">
                <a:latin typeface="Verdana" panose="020B0604030504040204" pitchFamily="34" charset="0"/>
                <a:ea typeface="Verdana" panose="020B0604030504040204" pitchFamily="34" charset="0"/>
                <a:cs typeface="Verdana" panose="020B0604030504040204" pitchFamily="34" charset="0"/>
              </a:rPr>
              <a:t>Bibsam</a:t>
            </a:r>
            <a:r>
              <a:rPr lang="en-US" sz="1600" dirty="0">
                <a:latin typeface="Verdana" panose="020B0604030504040204" pitchFamily="34" charset="0"/>
                <a:ea typeface="Verdana" panose="020B0604030504040204" pitchFamily="34" charset="0"/>
                <a:cs typeface="Verdana" panose="020B0604030504040204" pitchFamily="34" charset="0"/>
              </a:rPr>
              <a:t> Steering Committee</a:t>
            </a:r>
          </a:p>
          <a:p>
            <a:pPr>
              <a:buClr>
                <a:schemeClr val="accent6"/>
              </a:buClr>
              <a:buSzPct val="100000"/>
            </a:pPr>
            <a:r>
              <a:rPr lang="en-US" sz="1600" dirty="0">
                <a:latin typeface="Verdana" panose="020B0604030504040204" pitchFamily="34" charset="0"/>
                <a:ea typeface="Verdana" panose="020B0604030504040204" pitchFamily="34" charset="0"/>
                <a:cs typeface="Verdana" panose="020B0604030504040204" pitchFamily="34" charset="0"/>
              </a:rPr>
              <a:t>SUHF chairs the Open Access Advisory Group</a:t>
            </a:r>
          </a:p>
          <a:p>
            <a:pPr>
              <a:buClr>
                <a:schemeClr val="accent6"/>
              </a:buClr>
              <a:buSzPct val="100000"/>
            </a:pPr>
            <a:endParaRPr lang="en-GB" sz="1350" dirty="0"/>
          </a:p>
        </p:txBody>
      </p:sp>
      <p:pic>
        <p:nvPicPr>
          <p:cNvPr id="6" name="Picture 2" descr="http://www.suhf.se/storage/ma/5e0f889555ef4dcf83fb5302873ef90b/cf26cb09b9b84ac1a610a191b057c801/470-75-0-png.Png/F65BE4989407935ADCB58155BCB9F3E349D7BE2E/suhflogo2.png"/>
          <p:cNvPicPr>
            <a:picLocks noChangeAspect="1" noChangeArrowheads="1"/>
          </p:cNvPicPr>
          <p:nvPr/>
        </p:nvPicPr>
        <p:blipFill rotWithShape="1">
          <a:blip r:embed="rId3">
            <a:extLst>
              <a:ext uri="{28A0092B-C50C-407E-A947-70E740481C1C}">
                <a14:useLocalDpi xmlns:a14="http://schemas.microsoft.com/office/drawing/2010/main" val="0"/>
              </a:ext>
            </a:extLst>
          </a:blip>
          <a:srcRect l="-1709" t="3213" r="70075" b="-3213"/>
          <a:stretch/>
        </p:blipFill>
        <p:spPr bwMode="auto">
          <a:xfrm>
            <a:off x="5652120" y="2708920"/>
            <a:ext cx="2778545" cy="1401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7929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3406" y="1460045"/>
            <a:ext cx="8073394" cy="540060"/>
          </a:xfrm>
        </p:spPr>
        <p:txBody>
          <a:bodyPr anchor="t" anchorCtr="0">
            <a:noAutofit/>
          </a:bodyPr>
          <a:lstStyle/>
          <a:p>
            <a:r>
              <a:rPr lang="en-GB" sz="3000" dirty="0">
                <a:solidFill>
                  <a:schemeClr val="tx2"/>
                </a:solidFill>
              </a:rPr>
              <a:t>Swedish Rectors’ Conference</a:t>
            </a:r>
          </a:p>
        </p:txBody>
      </p:sp>
      <p:sp>
        <p:nvSpPr>
          <p:cNvPr id="3" name="Platshållare för innehåll 2"/>
          <p:cNvSpPr>
            <a:spLocks noGrp="1"/>
          </p:cNvSpPr>
          <p:nvPr>
            <p:ph idx="1"/>
          </p:nvPr>
        </p:nvSpPr>
        <p:spPr>
          <a:xfrm>
            <a:off x="613406" y="2289076"/>
            <a:ext cx="5686786" cy="3804220"/>
          </a:xfrm>
        </p:spPr>
        <p:txBody>
          <a:bodyPr>
            <a:normAutofit/>
          </a:bodyPr>
          <a:lstStyle/>
          <a:p>
            <a:pPr>
              <a:buClr>
                <a:schemeClr val="accent6"/>
              </a:buClr>
              <a:buSzPct val="100000"/>
            </a:pPr>
            <a:r>
              <a:rPr lang="en-US" sz="1600" b="1" dirty="0">
                <a:latin typeface="Verdana" panose="020B0604030504040204" pitchFamily="34" charset="0"/>
                <a:ea typeface="Verdana" panose="020B0604030504040204" pitchFamily="34" charset="0"/>
                <a:cs typeface="Verdana" panose="020B0604030504040204" pitchFamily="34" charset="0"/>
              </a:rPr>
              <a:t>2016:</a:t>
            </a:r>
          </a:p>
          <a:p>
            <a:pPr>
              <a:buClr>
                <a:schemeClr val="accent6"/>
              </a:buClr>
              <a:buSzPct val="100000"/>
            </a:pPr>
            <a:r>
              <a:rPr lang="en-US" sz="1600" dirty="0">
                <a:latin typeface="Verdana" panose="020B0604030504040204" pitchFamily="34" charset="0"/>
                <a:ea typeface="Verdana" panose="020B0604030504040204" pitchFamily="34" charset="0"/>
                <a:cs typeface="Verdana" panose="020B0604030504040204" pitchFamily="34" charset="0"/>
              </a:rPr>
              <a:t>Open Science is not a library question!</a:t>
            </a:r>
          </a:p>
          <a:p>
            <a:pPr>
              <a:buClr>
                <a:schemeClr val="accent6"/>
              </a:buClr>
              <a:buSzPct val="100000"/>
            </a:pPr>
            <a:r>
              <a:rPr lang="en-US" sz="1600" dirty="0">
                <a:latin typeface="Verdana" panose="020B0604030504040204" pitchFamily="34" charset="0"/>
                <a:ea typeface="Verdana" panose="020B0604030504040204" pitchFamily="34" charset="0"/>
                <a:cs typeface="Verdana" panose="020B0604030504040204" pitchFamily="34" charset="0"/>
              </a:rPr>
              <a:t>But the libraries could help in building infrastructures, lobbying and </a:t>
            </a:r>
            <a:r>
              <a:rPr lang="en-US" sz="1600" dirty="0" smtClean="0">
                <a:latin typeface="Verdana" panose="020B0604030504040204" pitchFamily="34" charset="0"/>
                <a:ea typeface="Verdana" panose="020B0604030504040204" pitchFamily="34" charset="0"/>
                <a:cs typeface="Verdana" panose="020B0604030504040204" pitchFamily="34" charset="0"/>
              </a:rPr>
              <a:t>education</a:t>
            </a:r>
          </a:p>
          <a:p>
            <a:pPr>
              <a:buClr>
                <a:schemeClr val="accent6"/>
              </a:buClr>
              <a:buSzPct val="100000"/>
            </a:pPr>
            <a:r>
              <a:rPr lang="en-US" sz="1600" dirty="0" smtClean="0">
                <a:latin typeface="Verdana" panose="020B0604030504040204" pitchFamily="34" charset="0"/>
                <a:ea typeface="Verdana" panose="020B0604030504040204" pitchFamily="34" charset="0"/>
                <a:cs typeface="Verdana" panose="020B0604030504040204" pitchFamily="34" charset="0"/>
              </a:rPr>
              <a:t>Open Access should be a question for the management of the universities</a:t>
            </a:r>
          </a:p>
          <a:p>
            <a:pPr>
              <a:buClr>
                <a:schemeClr val="accent6"/>
              </a:buClr>
              <a:buSzPct val="100000"/>
            </a:pPr>
            <a:r>
              <a:rPr lang="en-US" sz="1600" b="1" dirty="0" smtClean="0">
                <a:latin typeface="Verdana" panose="020B0604030504040204" pitchFamily="34" charset="0"/>
                <a:ea typeface="Verdana" panose="020B0604030504040204" pitchFamily="34" charset="0"/>
                <a:cs typeface="Verdana" panose="020B0604030504040204" pitchFamily="34" charset="0"/>
              </a:rPr>
              <a:t>2018</a:t>
            </a:r>
            <a:r>
              <a:rPr lang="en-US" sz="1600" dirty="0" smtClean="0">
                <a:latin typeface="Verdana" panose="020B0604030504040204" pitchFamily="34" charset="0"/>
                <a:ea typeface="Verdana" panose="020B0604030504040204" pitchFamily="34" charset="0"/>
                <a:cs typeface="Verdana" panose="020B0604030504040204" pitchFamily="34" charset="0"/>
              </a:rPr>
              <a:t>:</a:t>
            </a:r>
          </a:p>
          <a:p>
            <a:pPr>
              <a:buClr>
                <a:schemeClr val="accent6"/>
              </a:buClr>
              <a:buSzPct val="100000"/>
            </a:pPr>
            <a:r>
              <a:rPr lang="en-US" sz="1600" dirty="0" smtClean="0">
                <a:latin typeface="Verdana" panose="020B0604030504040204" pitchFamily="34" charset="0"/>
                <a:ea typeface="Verdana" panose="020B0604030504040204" pitchFamily="34" charset="0"/>
                <a:cs typeface="Verdana" panose="020B0604030504040204" pitchFamily="34" charset="0"/>
              </a:rPr>
              <a:t>The Rectors´ Conference advised </a:t>
            </a:r>
            <a:r>
              <a:rPr lang="en-US" sz="1600" dirty="0" err="1" smtClean="0">
                <a:latin typeface="Verdana" panose="020B0604030504040204" pitchFamily="34" charset="0"/>
                <a:ea typeface="Verdana" panose="020B0604030504040204" pitchFamily="34" charset="0"/>
                <a:cs typeface="Verdana" panose="020B0604030504040204" pitchFamily="34" charset="0"/>
              </a:rPr>
              <a:t>Bibsam</a:t>
            </a:r>
            <a:r>
              <a:rPr lang="en-US" sz="1600" dirty="0" smtClean="0">
                <a:latin typeface="Verdana" panose="020B0604030504040204" pitchFamily="34" charset="0"/>
                <a:ea typeface="Verdana" panose="020B0604030504040204" pitchFamily="34" charset="0"/>
                <a:cs typeface="Verdana" panose="020B0604030504040204" pitchFamily="34" charset="0"/>
              </a:rPr>
              <a:t> to cancel the agreement with Elsevier </a:t>
            </a:r>
            <a:endParaRPr lang="en-US" sz="1600" dirty="0">
              <a:latin typeface="Verdana" panose="020B0604030504040204" pitchFamily="34" charset="0"/>
              <a:ea typeface="Verdana" panose="020B0604030504040204" pitchFamily="34" charset="0"/>
              <a:cs typeface="Verdana" panose="020B0604030504040204" pitchFamily="34" charset="0"/>
            </a:endParaRPr>
          </a:p>
          <a:p>
            <a:pPr>
              <a:buClr>
                <a:schemeClr val="accent6"/>
              </a:buClr>
              <a:buSzPct val="100000"/>
            </a:pPr>
            <a:endParaRPr lang="en-GB" sz="6400" dirty="0"/>
          </a:p>
        </p:txBody>
      </p:sp>
      <p:pic>
        <p:nvPicPr>
          <p:cNvPr id="1026" name="Picture 2" descr="http://www.suhf.se/storage/ma/5e0f889555ef4dcf83fb5302873ef90b/cf26cb09b9b84ac1a610a191b057c801/470-75-0-png.Png/F65BE4989407935ADCB58155BCB9F3E349D7BE2E/suhflogo2.png"/>
          <p:cNvPicPr>
            <a:picLocks noChangeAspect="1" noChangeArrowheads="1"/>
          </p:cNvPicPr>
          <p:nvPr/>
        </p:nvPicPr>
        <p:blipFill rotWithShape="1">
          <a:blip r:embed="rId3">
            <a:extLst>
              <a:ext uri="{28A0092B-C50C-407E-A947-70E740481C1C}">
                <a14:useLocalDpi xmlns:a14="http://schemas.microsoft.com/office/drawing/2010/main" val="0"/>
              </a:ext>
            </a:extLst>
          </a:blip>
          <a:srcRect l="-1709" t="3213" r="70075" b="-3213"/>
          <a:stretch/>
        </p:blipFill>
        <p:spPr bwMode="auto">
          <a:xfrm>
            <a:off x="6086055" y="2211523"/>
            <a:ext cx="2778545" cy="1401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1589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dirty="0" err="1" smtClean="0"/>
              <a:t>Cancellation</a:t>
            </a:r>
            <a:r>
              <a:rPr lang="sv-SE" dirty="0" smtClean="0"/>
              <a:t> </a:t>
            </a:r>
            <a:r>
              <a:rPr lang="sv-SE" dirty="0" err="1" smtClean="0"/>
              <a:t>with</a:t>
            </a:r>
            <a:r>
              <a:rPr lang="sv-SE" dirty="0" smtClean="0"/>
              <a:t> Elsevier</a:t>
            </a:r>
            <a:endParaRPr lang="sv-SE" dirty="0"/>
          </a:p>
        </p:txBody>
      </p:sp>
      <p:pic>
        <p:nvPicPr>
          <p:cNvPr id="9" name="Platshållare för bild 8"/>
          <p:cNvPicPr>
            <a:picLocks noGrp="1" noChangeAspect="1"/>
          </p:cNvPicPr>
          <p:nvPr>
            <p:ph type="pic" idx="1"/>
          </p:nvPr>
        </p:nvPicPr>
        <p:blipFill>
          <a:blip r:embed="rId2">
            <a:extLst>
              <a:ext uri="{28A0092B-C50C-407E-A947-70E740481C1C}">
                <a14:useLocalDpi xmlns:a14="http://schemas.microsoft.com/office/drawing/2010/main" val="0"/>
              </a:ext>
            </a:extLst>
          </a:blip>
          <a:srcRect l="6989" r="6989"/>
          <a:stretch>
            <a:fillRect/>
          </a:stretch>
        </p:blipFill>
        <p:spPr/>
      </p:pic>
      <p:sp>
        <p:nvSpPr>
          <p:cNvPr id="8" name="Platshållare för text 7"/>
          <p:cNvSpPr>
            <a:spLocks noGrp="1"/>
          </p:cNvSpPr>
          <p:nvPr>
            <p:ph type="body" sz="half" idx="2"/>
          </p:nvPr>
        </p:nvSpPr>
        <p:spPr/>
        <p:txBody>
          <a:bodyPr/>
          <a:lstStyle/>
          <a:p>
            <a:endParaRPr lang="sv-SE"/>
          </a:p>
        </p:txBody>
      </p:sp>
      <p:sp>
        <p:nvSpPr>
          <p:cNvPr id="4" name="Platshållare för datum 3"/>
          <p:cNvSpPr>
            <a:spLocks noGrp="1"/>
          </p:cNvSpPr>
          <p:nvPr>
            <p:ph type="dt" sz="half" idx="10"/>
          </p:nvPr>
        </p:nvSpPr>
        <p:spPr/>
        <p:txBody>
          <a:bodyPr/>
          <a:lstStyle/>
          <a:p>
            <a:fld id="{B2D7D048-BEC5-414F-A90A-E6B9A26F9318}" type="datetime1">
              <a:rPr lang="sv-SE" smtClean="0"/>
              <a:pPr/>
              <a:t>2019-10-27</a:t>
            </a:fld>
            <a:endParaRPr lang="sv-SE"/>
          </a:p>
        </p:txBody>
      </p:sp>
      <p:sp>
        <p:nvSpPr>
          <p:cNvPr id="5" name="Platshållare för sidfot 4"/>
          <p:cNvSpPr>
            <a:spLocks noGrp="1"/>
          </p:cNvSpPr>
          <p:nvPr>
            <p:ph type="ftr" sz="quarter" idx="11"/>
          </p:nvPr>
        </p:nvSpPr>
        <p:spPr/>
        <p:txBody>
          <a:bodyPr/>
          <a:lstStyle/>
          <a:p>
            <a:r>
              <a:rPr lang="sv-SE" smtClean="0"/>
              <a:t>/ Namn Namn, Institution eller liknande</a:t>
            </a:r>
            <a:endParaRPr lang="sv-SE" dirty="0"/>
          </a:p>
        </p:txBody>
      </p:sp>
    </p:spTree>
    <p:extLst>
      <p:ext uri="{BB962C8B-B14F-4D97-AF65-F5344CB8AC3E}">
        <p14:creationId xmlns:p14="http://schemas.microsoft.com/office/powerpoint/2010/main" val="39111326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solidFill>
                  <a:schemeClr val="tx2"/>
                </a:solidFill>
              </a:rPr>
              <a:t>Feedback </a:t>
            </a:r>
            <a:r>
              <a:rPr lang="sv-SE" dirty="0">
                <a:solidFill>
                  <a:schemeClr val="tx2"/>
                </a:solidFill>
              </a:rPr>
              <a:t>F</a:t>
            </a:r>
            <a:r>
              <a:rPr lang="sv-SE" dirty="0" smtClean="0">
                <a:solidFill>
                  <a:schemeClr val="tx2"/>
                </a:solidFill>
              </a:rPr>
              <a:t>orm</a:t>
            </a:r>
            <a:endParaRPr lang="sv-SE" dirty="0">
              <a:solidFill>
                <a:schemeClr val="tx2"/>
              </a:solidFill>
            </a:endParaRPr>
          </a:p>
        </p:txBody>
      </p:sp>
      <p:pic>
        <p:nvPicPr>
          <p:cNvPr id="4" name="Bildobjekt 3"/>
          <p:cNvPicPr>
            <a:picLocks noChangeAspect="1"/>
          </p:cNvPicPr>
          <p:nvPr/>
        </p:nvPicPr>
        <p:blipFill rotWithShape="1">
          <a:blip r:embed="rId3"/>
          <a:srcRect l="23252" t="16356" r="23799" b="6028"/>
          <a:stretch/>
        </p:blipFill>
        <p:spPr>
          <a:xfrm>
            <a:off x="3886201" y="1344333"/>
            <a:ext cx="5257800" cy="4656418"/>
          </a:xfrm>
          <a:prstGeom prst="rect">
            <a:avLst/>
          </a:prstGeom>
        </p:spPr>
      </p:pic>
      <p:sp>
        <p:nvSpPr>
          <p:cNvPr id="3" name="textruta 2"/>
          <p:cNvSpPr txBox="1"/>
          <p:nvPr/>
        </p:nvSpPr>
        <p:spPr>
          <a:xfrm>
            <a:off x="702836" y="2151275"/>
            <a:ext cx="3122972" cy="3067506"/>
          </a:xfrm>
          <a:prstGeom prst="rect">
            <a:avLst/>
          </a:prstGeom>
          <a:noFill/>
        </p:spPr>
        <p:txBody>
          <a:bodyPr wrap="square" rtlCol="0">
            <a:spAutoFit/>
          </a:bodyPr>
          <a:lstStyle/>
          <a:p>
            <a:pPr marL="171450" indent="-171450">
              <a:lnSpc>
                <a:spcPct val="90000"/>
              </a:lnSpc>
              <a:spcBef>
                <a:spcPts val="750"/>
              </a:spcBef>
              <a:buClr>
                <a:schemeClr val="accent6"/>
              </a:buClr>
              <a:buSzPct val="100000"/>
              <a:buFont typeface="Arial" panose="020B0604020202020204" pitchFamily="34" charset="0"/>
              <a:buChar char="•"/>
            </a:pPr>
            <a:r>
              <a:rPr lang="en-GB" sz="2000" dirty="0">
                <a:latin typeface="Verdana" panose="020B0604030504040204" pitchFamily="34" charset="0"/>
                <a:ea typeface="Verdana" panose="020B0604030504040204" pitchFamily="34" charset="0"/>
                <a:cs typeface="Verdana" panose="020B0604030504040204" pitchFamily="34" charset="0"/>
              </a:rPr>
              <a:t>Set up in July  to inform researchers about the cancellation and allow them to send feedback</a:t>
            </a:r>
          </a:p>
          <a:p>
            <a:pPr marL="171450" indent="-171450">
              <a:lnSpc>
                <a:spcPct val="90000"/>
              </a:lnSpc>
              <a:spcBef>
                <a:spcPts val="750"/>
              </a:spcBef>
              <a:buClr>
                <a:schemeClr val="accent6"/>
              </a:buClr>
              <a:buSzPct val="100000"/>
              <a:buFont typeface="Arial" panose="020B0604020202020204" pitchFamily="34" charset="0"/>
              <a:buChar char="•"/>
            </a:pPr>
            <a:endParaRPr lang="en-GB" sz="2000" dirty="0">
              <a:latin typeface="Verdana" panose="020B0604030504040204" pitchFamily="34" charset="0"/>
              <a:ea typeface="Verdana" panose="020B0604030504040204" pitchFamily="34" charset="0"/>
              <a:cs typeface="Verdana" panose="020B0604030504040204" pitchFamily="34" charset="0"/>
            </a:endParaRPr>
          </a:p>
          <a:p>
            <a:pPr marL="171450" indent="-171450">
              <a:lnSpc>
                <a:spcPct val="90000"/>
              </a:lnSpc>
              <a:spcBef>
                <a:spcPts val="750"/>
              </a:spcBef>
              <a:buClr>
                <a:schemeClr val="accent6"/>
              </a:buClr>
              <a:buSzPct val="100000"/>
              <a:buFont typeface="Arial" panose="020B0604020202020204" pitchFamily="34" charset="0"/>
              <a:buChar char="•"/>
            </a:pPr>
            <a:r>
              <a:rPr lang="en-GB" sz="2000" dirty="0">
                <a:latin typeface="Verdana" panose="020B0604030504040204" pitchFamily="34" charset="0"/>
                <a:ea typeface="Verdana" panose="020B0604030504040204" pitchFamily="34" charset="0"/>
                <a:cs typeface="Verdana" panose="020B0604030504040204" pitchFamily="34" charset="0"/>
              </a:rPr>
              <a:t>Only received an overview from Elsevier once…</a:t>
            </a:r>
          </a:p>
        </p:txBody>
      </p:sp>
    </p:spTree>
    <p:extLst>
      <p:ext uri="{BB962C8B-B14F-4D97-AF65-F5344CB8AC3E}">
        <p14:creationId xmlns:p14="http://schemas.microsoft.com/office/powerpoint/2010/main" val="1913606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95536" y="188640"/>
            <a:ext cx="7942365" cy="614728"/>
          </a:xfrm>
        </p:spPr>
        <p:txBody>
          <a:bodyPr/>
          <a:lstStyle/>
          <a:p>
            <a:r>
              <a:rPr lang="sv-SE" dirty="0" smtClean="0">
                <a:solidFill>
                  <a:schemeClr val="tx2"/>
                </a:solidFill>
              </a:rPr>
              <a:t>Positive </a:t>
            </a:r>
            <a:r>
              <a:rPr lang="en-GB" dirty="0">
                <a:solidFill>
                  <a:schemeClr val="tx2"/>
                </a:solidFill>
              </a:rPr>
              <a:t>R</a:t>
            </a:r>
            <a:r>
              <a:rPr lang="en-GB" dirty="0" smtClean="0">
                <a:solidFill>
                  <a:schemeClr val="tx2"/>
                </a:solidFill>
              </a:rPr>
              <a:t>esponse</a:t>
            </a:r>
            <a:r>
              <a:rPr lang="sv-SE" dirty="0" smtClean="0">
                <a:solidFill>
                  <a:schemeClr val="tx2"/>
                </a:solidFill>
              </a:rPr>
              <a:t> from Researchers</a:t>
            </a:r>
            <a:endParaRPr lang="en-GB" dirty="0">
              <a:solidFill>
                <a:schemeClr val="tx2"/>
              </a:solidFill>
            </a:endParaRPr>
          </a:p>
        </p:txBody>
      </p:sp>
      <p:sp>
        <p:nvSpPr>
          <p:cNvPr id="3" name="Platshållare för text 2"/>
          <p:cNvSpPr>
            <a:spLocks noGrp="1"/>
          </p:cNvSpPr>
          <p:nvPr>
            <p:ph type="body" sz="quarter" idx="13"/>
          </p:nvPr>
        </p:nvSpPr>
        <p:spPr>
          <a:xfrm>
            <a:off x="628652" y="1124744"/>
            <a:ext cx="5241512" cy="5328592"/>
          </a:xfrm>
        </p:spPr>
        <p:txBody>
          <a:bodyPr>
            <a:normAutofit fontScale="25000" lnSpcReduction="20000"/>
          </a:bodyPr>
          <a:lstStyle/>
          <a:p>
            <a:r>
              <a:rPr lang="en-GB" sz="6400" dirty="0">
                <a:latin typeface="Verdana" panose="020B0604030504040204" pitchFamily="34" charset="0"/>
                <a:ea typeface="Verdana" panose="020B0604030504040204" pitchFamily="34" charset="0"/>
                <a:cs typeface="Verdana" panose="020B0604030504040204" pitchFamily="34" charset="0"/>
              </a:rPr>
              <a:t>There are plenty of academic organisations publishing journals of higher quality than Elsevier. We don't need Elsevier! </a:t>
            </a:r>
          </a:p>
          <a:p>
            <a:r>
              <a:rPr lang="en-GB" sz="6400" dirty="0">
                <a:latin typeface="Verdana" panose="020B0604030504040204" pitchFamily="34" charset="0"/>
                <a:ea typeface="Verdana" panose="020B0604030504040204" pitchFamily="34" charset="0"/>
                <a:cs typeface="Verdana" panose="020B0604030504040204" pitchFamily="34" charset="0"/>
              </a:rPr>
              <a:t>I just want to express my support for the decision to not accept Elsevier's subscription terms.</a:t>
            </a:r>
          </a:p>
          <a:p>
            <a:r>
              <a:rPr lang="en-GB" sz="6400" dirty="0">
                <a:latin typeface="Verdana" panose="020B0604030504040204" pitchFamily="34" charset="0"/>
                <a:ea typeface="Verdana" panose="020B0604030504040204" pitchFamily="34" charset="0"/>
                <a:cs typeface="Verdana" panose="020B0604030504040204" pitchFamily="34" charset="0"/>
              </a:rPr>
              <a:t>Thank you Bibsam for taking this stance</a:t>
            </a:r>
            <a:r>
              <a:rPr lang="en-GB" sz="6400" dirty="0" smtClean="0">
                <a:latin typeface="Verdana" panose="020B0604030504040204" pitchFamily="34" charset="0"/>
                <a:ea typeface="Verdana" panose="020B0604030504040204" pitchFamily="34" charset="0"/>
                <a:cs typeface="Verdana" panose="020B0604030504040204" pitchFamily="34" charset="0"/>
              </a:rPr>
              <a:t>.</a:t>
            </a:r>
            <a:endParaRPr lang="en-GB" sz="6400" dirty="0">
              <a:latin typeface="Verdana" panose="020B0604030504040204" pitchFamily="34" charset="0"/>
              <a:ea typeface="Verdana" panose="020B0604030504040204" pitchFamily="34" charset="0"/>
              <a:cs typeface="Verdana" panose="020B0604030504040204" pitchFamily="34" charset="0"/>
            </a:endParaRPr>
          </a:p>
          <a:p>
            <a:r>
              <a:rPr lang="en-GB" sz="6400" dirty="0">
                <a:latin typeface="Verdana" panose="020B0604030504040204" pitchFamily="34" charset="0"/>
                <a:ea typeface="Verdana" panose="020B0604030504040204" pitchFamily="34" charset="0"/>
                <a:cs typeface="Verdana" panose="020B0604030504040204" pitchFamily="34" charset="0"/>
              </a:rPr>
              <a:t>I would like to state that, even though this may create some problems for my own research work, I fully support </a:t>
            </a:r>
            <a:r>
              <a:rPr lang="en-GB" sz="6400" dirty="0" err="1">
                <a:latin typeface="Verdana" panose="020B0604030504040204" pitchFamily="34" charset="0"/>
                <a:ea typeface="Verdana" panose="020B0604030504040204" pitchFamily="34" charset="0"/>
                <a:cs typeface="Verdana" panose="020B0604030504040204" pitchFamily="34" charset="0"/>
              </a:rPr>
              <a:t>Bibsam's</a:t>
            </a:r>
            <a:r>
              <a:rPr lang="en-GB" sz="6400" dirty="0">
                <a:latin typeface="Verdana" panose="020B0604030504040204" pitchFamily="34" charset="0"/>
                <a:ea typeface="Verdana" panose="020B0604030504040204" pitchFamily="34" charset="0"/>
                <a:cs typeface="Verdana" panose="020B0604030504040204" pitchFamily="34" charset="0"/>
              </a:rPr>
              <a:t> cancellation of the agreement with Elsevier.</a:t>
            </a:r>
          </a:p>
          <a:p>
            <a:r>
              <a:rPr lang="en-GB" sz="6400" dirty="0">
                <a:latin typeface="Verdana" panose="020B0604030504040204" pitchFamily="34" charset="0"/>
                <a:ea typeface="Verdana" panose="020B0604030504040204" pitchFamily="34" charset="0"/>
                <a:cs typeface="Verdana" panose="020B0604030504040204" pitchFamily="34" charset="0"/>
              </a:rPr>
              <a:t>I hope Bibsam will continue to stand up for open, transparent and affordable publication of research </a:t>
            </a:r>
            <a:r>
              <a:rPr lang="en-GB" sz="6400" dirty="0" smtClean="0">
                <a:latin typeface="Verdana" panose="020B0604030504040204" pitchFamily="34" charset="0"/>
                <a:ea typeface="Verdana" panose="020B0604030504040204" pitchFamily="34" charset="0"/>
                <a:cs typeface="Verdana" panose="020B0604030504040204" pitchFamily="34" charset="0"/>
              </a:rPr>
              <a:t>articles</a:t>
            </a:r>
            <a:endParaRPr lang="en-GB" sz="6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sv-SE" dirty="0" smtClean="0"/>
              <a:t/>
            </a:r>
            <a:br>
              <a:rPr lang="sv-SE" dirty="0" smtClean="0"/>
            </a:br>
            <a:endParaRPr lang="en-GB" dirty="0"/>
          </a:p>
        </p:txBody>
      </p:sp>
      <p:pic>
        <p:nvPicPr>
          <p:cNvPr id="4" name="Bildobjekt 3"/>
          <p:cNvPicPr>
            <a:picLocks noChangeAspect="1"/>
          </p:cNvPicPr>
          <p:nvPr/>
        </p:nvPicPr>
        <p:blipFill>
          <a:blip r:embed="rId3"/>
          <a:stretch>
            <a:fillRect/>
          </a:stretch>
        </p:blipFill>
        <p:spPr>
          <a:xfrm>
            <a:off x="5870164" y="1924063"/>
            <a:ext cx="3273836" cy="2885182"/>
          </a:xfrm>
          <a:prstGeom prst="rect">
            <a:avLst/>
          </a:prstGeom>
        </p:spPr>
      </p:pic>
    </p:spTree>
    <p:extLst>
      <p:ext uri="{BB962C8B-B14F-4D97-AF65-F5344CB8AC3E}">
        <p14:creationId xmlns:p14="http://schemas.microsoft.com/office/powerpoint/2010/main" val="6994891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96000" y="403200"/>
            <a:ext cx="6264232" cy="503999"/>
          </a:xfrm>
        </p:spPr>
        <p:txBody>
          <a:bodyPr>
            <a:noAutofit/>
          </a:bodyPr>
          <a:lstStyle/>
          <a:p>
            <a:r>
              <a:rPr lang="sv-SE" sz="2800" dirty="0" err="1" smtClean="0"/>
              <a:t>Open</a:t>
            </a:r>
            <a:r>
              <a:rPr lang="sv-SE" sz="2800" dirty="0" smtClean="0"/>
              <a:t> Science as a </a:t>
            </a:r>
            <a:r>
              <a:rPr lang="sv-SE" sz="2800" dirty="0" err="1" smtClean="0"/>
              <a:t>practise</a:t>
            </a:r>
            <a:endParaRPr lang="sv-SE" sz="2800" dirty="0"/>
          </a:p>
        </p:txBody>
      </p:sp>
      <p:sp>
        <p:nvSpPr>
          <p:cNvPr id="3" name="Platshållare för innehåll 2"/>
          <p:cNvSpPr>
            <a:spLocks noGrp="1"/>
          </p:cNvSpPr>
          <p:nvPr>
            <p:ph sz="quarter" idx="10"/>
          </p:nvPr>
        </p:nvSpPr>
        <p:spPr>
          <a:xfrm>
            <a:off x="396000" y="1556792"/>
            <a:ext cx="8496480" cy="2520280"/>
          </a:xfrm>
        </p:spPr>
        <p:txBody>
          <a:bodyPr>
            <a:normAutofit fontScale="85000" lnSpcReduction="10000"/>
          </a:bodyPr>
          <a:lstStyle/>
          <a:p>
            <a:pPr marL="0" indent="0">
              <a:buNone/>
            </a:pPr>
            <a:r>
              <a:rPr lang="en-US" sz="2400" i="1" dirty="0">
                <a:latin typeface="Verdana" panose="020B0604030504040204" pitchFamily="34" charset="0"/>
                <a:ea typeface="Verdana" panose="020B0604030504040204" pitchFamily="34" charset="0"/>
                <a:cs typeface="Verdana" panose="020B0604030504040204" pitchFamily="34" charset="0"/>
              </a:rPr>
              <a:t>“Stockholm University advocates the availability of its research and research results through a research and education environment that promotes, encourages and informs about open science as a practice”</a:t>
            </a:r>
          </a:p>
          <a:p>
            <a:pPr marL="0" indent="0">
              <a:buNone/>
            </a:pPr>
            <a:r>
              <a:rPr lang="sv-SE" i="1" dirty="0"/>
              <a:t/>
            </a:r>
            <a:br>
              <a:rPr lang="sv-SE" i="1" dirty="0"/>
            </a:br>
            <a:endParaRPr lang="sv-SE" i="1" dirty="0" smtClean="0"/>
          </a:p>
          <a:p>
            <a:pPr marL="0" indent="0">
              <a:buNone/>
            </a:pPr>
            <a:r>
              <a:rPr lang="sv-SE" sz="1000" b="0" dirty="0" smtClean="0"/>
              <a:t>Forskningsdatapolicy</a:t>
            </a:r>
            <a:r>
              <a:rPr lang="sv-SE" sz="1000" b="0" i="1" dirty="0" smtClean="0"/>
              <a:t> </a:t>
            </a:r>
            <a:r>
              <a:rPr lang="sv-SE" sz="1000" b="0" dirty="0"/>
              <a:t>Stockholms universitet </a:t>
            </a:r>
            <a:br>
              <a:rPr lang="sv-SE" sz="1000" b="0" dirty="0"/>
            </a:br>
            <a:r>
              <a:rPr lang="sv-SE" sz="1000" b="0" dirty="0"/>
              <a:t>Dnr SU FV 5.1.1-1780-17,  2018-02-22</a:t>
            </a:r>
            <a:r>
              <a:rPr lang="sv-SE" sz="1800" b="0" i="1" dirty="0"/>
              <a:t/>
            </a:r>
            <a:br>
              <a:rPr lang="sv-SE" sz="1800" b="0" i="1" dirty="0"/>
            </a:br>
            <a:endParaRPr lang="sv-SE" sz="1800" b="0"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66" y="3861048"/>
            <a:ext cx="9305700" cy="2996952"/>
          </a:xfrm>
          <a:prstGeom prst="rect">
            <a:avLst/>
          </a:prstGeom>
        </p:spPr>
      </p:pic>
    </p:spTree>
    <p:extLst>
      <p:ext uri="{BB962C8B-B14F-4D97-AF65-F5344CB8AC3E}">
        <p14:creationId xmlns:p14="http://schemas.microsoft.com/office/powerpoint/2010/main" val="12504356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solidFill>
                  <a:schemeClr val="tx2"/>
                </a:solidFill>
              </a:rPr>
              <a:t>University </a:t>
            </a:r>
            <a:r>
              <a:rPr lang="en-GB" dirty="0">
                <a:solidFill>
                  <a:schemeClr val="tx2"/>
                </a:solidFill>
              </a:rPr>
              <a:t>I</a:t>
            </a:r>
            <a:r>
              <a:rPr lang="en-GB" dirty="0" smtClean="0">
                <a:solidFill>
                  <a:schemeClr val="tx2"/>
                </a:solidFill>
              </a:rPr>
              <a:t>nitiatives</a:t>
            </a:r>
            <a:endParaRPr lang="en-GB" dirty="0">
              <a:solidFill>
                <a:schemeClr val="tx2"/>
              </a:solidFill>
            </a:endParaRPr>
          </a:p>
        </p:txBody>
      </p:sp>
      <p:sp>
        <p:nvSpPr>
          <p:cNvPr id="3" name="Platshållare för text 2"/>
          <p:cNvSpPr>
            <a:spLocks noGrp="1"/>
          </p:cNvSpPr>
          <p:nvPr>
            <p:ph type="body" sz="quarter" idx="13"/>
          </p:nvPr>
        </p:nvSpPr>
        <p:spPr>
          <a:xfrm>
            <a:off x="628650" y="2240756"/>
            <a:ext cx="4583430" cy="2754000"/>
          </a:xfrm>
        </p:spPr>
        <p:txBody>
          <a:bodyPr>
            <a:normAutofit/>
          </a:bodyPr>
          <a:lstStyle/>
          <a:p>
            <a:pPr marL="0" indent="0">
              <a:buNone/>
            </a:pPr>
            <a:r>
              <a:rPr lang="en-GB" sz="1600" b="1" dirty="0" smtClean="0">
                <a:latin typeface="Verdana" panose="020B0604030504040204" pitchFamily="34" charset="0"/>
                <a:ea typeface="Verdana" panose="020B0604030504040204" pitchFamily="34" charset="0"/>
                <a:cs typeface="Verdana" panose="020B0604030504040204" pitchFamily="34" charset="0"/>
              </a:rPr>
              <a:t>Stockholm University </a:t>
            </a:r>
          </a:p>
          <a:p>
            <a:r>
              <a:rPr lang="en-GB" sz="1600" dirty="0" smtClean="0">
                <a:latin typeface="Verdana" panose="020B0604030504040204" pitchFamily="34" charset="0"/>
                <a:ea typeface="Verdana" panose="020B0604030504040204" pitchFamily="34" charset="0"/>
                <a:cs typeface="Verdana" panose="020B0604030504040204" pitchFamily="34" charset="0"/>
              </a:rPr>
              <a:t>Get </a:t>
            </a:r>
            <a:r>
              <a:rPr lang="en-GB" sz="1600" dirty="0">
                <a:latin typeface="Verdana" panose="020B0604030504040204" pitchFamily="34" charset="0"/>
                <a:ea typeface="Verdana" panose="020B0604030504040204" pitchFamily="34" charset="0"/>
                <a:cs typeface="Verdana" panose="020B0604030504040204" pitchFamily="34" charset="0"/>
              </a:rPr>
              <a:t>published in full Open Access free of </a:t>
            </a:r>
            <a:r>
              <a:rPr lang="en-GB" sz="1600" dirty="0" smtClean="0">
                <a:latin typeface="Verdana" panose="020B0604030504040204" pitchFamily="34" charset="0"/>
                <a:ea typeface="Verdana" panose="020B0604030504040204" pitchFamily="34" charset="0"/>
                <a:cs typeface="Verdana" panose="020B0604030504040204" pitchFamily="34" charset="0"/>
              </a:rPr>
              <a:t>charge. The </a:t>
            </a:r>
            <a:r>
              <a:rPr lang="en-GB" sz="1600" dirty="0">
                <a:latin typeface="Verdana" panose="020B0604030504040204" pitchFamily="34" charset="0"/>
                <a:ea typeface="Verdana" panose="020B0604030504040204" pitchFamily="34" charset="0"/>
                <a:cs typeface="Verdana" panose="020B0604030504040204" pitchFamily="34" charset="0"/>
              </a:rPr>
              <a:t>money that </a:t>
            </a:r>
            <a:r>
              <a:rPr lang="en-GB" sz="1600" dirty="0" smtClean="0">
                <a:latin typeface="Verdana" panose="020B0604030504040204" pitchFamily="34" charset="0"/>
                <a:ea typeface="Verdana" panose="020B0604030504040204" pitchFamily="34" charset="0"/>
                <a:cs typeface="Verdana" panose="020B0604030504040204" pitchFamily="34" charset="0"/>
              </a:rPr>
              <a:t>Stockholm University saves from </a:t>
            </a:r>
            <a:r>
              <a:rPr lang="en-GB" sz="1600" dirty="0">
                <a:latin typeface="Verdana" panose="020B0604030504040204" pitchFamily="34" charset="0"/>
                <a:ea typeface="Verdana" panose="020B0604030504040204" pitchFamily="34" charset="0"/>
                <a:cs typeface="Verdana" panose="020B0604030504040204" pitchFamily="34" charset="0"/>
              </a:rPr>
              <a:t>the cancelled agreement with </a:t>
            </a:r>
            <a:r>
              <a:rPr lang="en-GB" sz="1600" dirty="0" smtClean="0">
                <a:latin typeface="Verdana" panose="020B0604030504040204" pitchFamily="34" charset="0"/>
                <a:ea typeface="Verdana" panose="020B0604030504040204" pitchFamily="34" charset="0"/>
                <a:cs typeface="Verdana" panose="020B0604030504040204" pitchFamily="34" charset="0"/>
              </a:rPr>
              <a:t>Elsevier </a:t>
            </a:r>
            <a:r>
              <a:rPr lang="en-GB" sz="1600" dirty="0">
                <a:latin typeface="Verdana" panose="020B0604030504040204" pitchFamily="34" charset="0"/>
                <a:ea typeface="Verdana" panose="020B0604030504040204" pitchFamily="34" charset="0"/>
                <a:cs typeface="Verdana" panose="020B0604030504040204" pitchFamily="34" charset="0"/>
              </a:rPr>
              <a:t>will be used to publish research in full Open Access </a:t>
            </a:r>
            <a:r>
              <a:rPr lang="en-GB" sz="1600" dirty="0" smtClean="0">
                <a:latin typeface="Verdana" panose="020B0604030504040204" pitchFamily="34" charset="0"/>
                <a:ea typeface="Verdana" panose="020B0604030504040204" pitchFamily="34" charset="0"/>
                <a:cs typeface="Verdana" panose="020B0604030504040204" pitchFamily="34" charset="0"/>
              </a:rPr>
              <a:t>journals</a:t>
            </a:r>
          </a:p>
        </p:txBody>
      </p:sp>
      <p:pic>
        <p:nvPicPr>
          <p:cNvPr id="4" name="Bildobjekt 3"/>
          <p:cNvPicPr>
            <a:picLocks noChangeAspect="1"/>
          </p:cNvPicPr>
          <p:nvPr/>
        </p:nvPicPr>
        <p:blipFill rotWithShape="1">
          <a:blip r:embed="rId3"/>
          <a:srcRect l="9187"/>
          <a:stretch/>
        </p:blipFill>
        <p:spPr>
          <a:xfrm>
            <a:off x="5236985" y="1412776"/>
            <a:ext cx="3910107" cy="3229259"/>
          </a:xfrm>
          <a:prstGeom prst="rect">
            <a:avLst/>
          </a:prstGeom>
        </p:spPr>
      </p:pic>
    </p:spTree>
    <p:extLst>
      <p:ext uri="{BB962C8B-B14F-4D97-AF65-F5344CB8AC3E}">
        <p14:creationId xmlns:p14="http://schemas.microsoft.com/office/powerpoint/2010/main" val="15321549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schemeClr val="tx2"/>
                </a:solidFill>
              </a:rPr>
              <a:t>University </a:t>
            </a:r>
            <a:r>
              <a:rPr lang="en-GB" dirty="0">
                <a:solidFill>
                  <a:schemeClr val="tx2"/>
                </a:solidFill>
              </a:rPr>
              <a:t>I</a:t>
            </a:r>
            <a:r>
              <a:rPr lang="en-GB" dirty="0" smtClean="0">
                <a:solidFill>
                  <a:schemeClr val="tx2"/>
                </a:solidFill>
              </a:rPr>
              <a:t>nitiatives</a:t>
            </a:r>
            <a:endParaRPr lang="en-GB" dirty="0">
              <a:solidFill>
                <a:schemeClr val="tx2"/>
              </a:solidFill>
            </a:endParaRPr>
          </a:p>
        </p:txBody>
      </p:sp>
      <p:sp>
        <p:nvSpPr>
          <p:cNvPr id="3" name="Platshållare för text 2"/>
          <p:cNvSpPr>
            <a:spLocks noGrp="1"/>
          </p:cNvSpPr>
          <p:nvPr>
            <p:ph type="body" sz="quarter" idx="13"/>
          </p:nvPr>
        </p:nvSpPr>
        <p:spPr>
          <a:xfrm>
            <a:off x="628650" y="1514475"/>
            <a:ext cx="4036219" cy="3869531"/>
          </a:xfrm>
        </p:spPr>
        <p:txBody>
          <a:bodyPr>
            <a:noAutofit/>
          </a:bodyPr>
          <a:lstStyle/>
          <a:p>
            <a:pPr marL="0" indent="0">
              <a:buNone/>
            </a:pPr>
            <a:r>
              <a:rPr lang="en-GB" sz="1600" b="1" dirty="0" err="1" smtClean="0">
                <a:latin typeface="Verdana" panose="020B0604030504040204" pitchFamily="34" charset="0"/>
                <a:ea typeface="Verdana" panose="020B0604030504040204" pitchFamily="34" charset="0"/>
                <a:cs typeface="Verdana" panose="020B0604030504040204" pitchFamily="34" charset="0"/>
              </a:rPr>
              <a:t>Karolinska</a:t>
            </a:r>
            <a:r>
              <a:rPr lang="en-GB" sz="1600" b="1" dirty="0" smtClean="0">
                <a:latin typeface="Verdana" panose="020B0604030504040204" pitchFamily="34" charset="0"/>
                <a:ea typeface="Verdana" panose="020B0604030504040204" pitchFamily="34" charset="0"/>
                <a:cs typeface="Verdana" panose="020B0604030504040204" pitchFamily="34" charset="0"/>
              </a:rPr>
              <a:t> Institute</a:t>
            </a:r>
          </a:p>
          <a:p>
            <a:pPr marL="0" indent="0">
              <a:buNone/>
            </a:pPr>
            <a:r>
              <a:rPr lang="en-GB" sz="1600" dirty="0" smtClean="0">
                <a:latin typeface="Verdana" panose="020B0604030504040204" pitchFamily="34" charset="0"/>
                <a:ea typeface="Verdana" panose="020B0604030504040204" pitchFamily="34" charset="0"/>
                <a:cs typeface="Verdana" panose="020B0604030504040204" pitchFamily="34" charset="0"/>
              </a:rPr>
              <a:t>How to access Elsevier material published after July 1, 2018</a:t>
            </a:r>
          </a:p>
          <a:p>
            <a:r>
              <a:rPr lang="en-GB" sz="1600" dirty="0" smtClean="0">
                <a:latin typeface="Verdana" panose="020B0604030504040204" pitchFamily="34" charset="0"/>
                <a:ea typeface="Verdana" panose="020B0604030504040204" pitchFamily="34" charset="0"/>
                <a:cs typeface="Verdana" panose="020B0604030504040204" pitchFamily="34" charset="0"/>
              </a:rPr>
              <a:t>OA known by PubMed</a:t>
            </a:r>
          </a:p>
          <a:p>
            <a:r>
              <a:rPr lang="en-GB" sz="1600" dirty="0" smtClean="0">
                <a:latin typeface="Verdana" panose="020B0604030504040204" pitchFamily="34" charset="0"/>
                <a:ea typeface="Verdana" panose="020B0604030504040204" pitchFamily="34" charset="0"/>
                <a:cs typeface="Verdana" panose="020B0604030504040204" pitchFamily="34" charset="0"/>
              </a:rPr>
              <a:t>Install browser plugins</a:t>
            </a:r>
          </a:p>
          <a:p>
            <a:r>
              <a:rPr lang="en-GB" sz="1600" dirty="0" smtClean="0">
                <a:latin typeface="Verdana" panose="020B0604030504040204" pitchFamily="34" charset="0"/>
                <a:ea typeface="Verdana" panose="020B0604030504040204" pitchFamily="34" charset="0"/>
                <a:cs typeface="Verdana" panose="020B0604030504040204" pitchFamily="34" charset="0"/>
              </a:rPr>
              <a:t>Use your network</a:t>
            </a:r>
          </a:p>
          <a:p>
            <a:r>
              <a:rPr lang="en-GB" sz="1600" dirty="0" smtClean="0">
                <a:latin typeface="Verdana" panose="020B0604030504040204" pitchFamily="34" charset="0"/>
                <a:ea typeface="Verdana" panose="020B0604030504040204" pitchFamily="34" charset="0"/>
                <a:cs typeface="Verdana" panose="020B0604030504040204" pitchFamily="34" charset="0"/>
              </a:rPr>
              <a:t>Get it from the library</a:t>
            </a:r>
          </a:p>
          <a:p>
            <a:r>
              <a:rPr lang="en-GB" sz="1600" dirty="0" smtClean="0">
                <a:latin typeface="Verdana" panose="020B0604030504040204" pitchFamily="34" charset="0"/>
                <a:ea typeface="Verdana" panose="020B0604030504040204" pitchFamily="34" charset="0"/>
                <a:cs typeface="Verdana" panose="020B0604030504040204" pitchFamily="34" charset="0"/>
              </a:rPr>
              <a:t>”Get it know” service available</a:t>
            </a:r>
            <a:endParaRPr lang="en-GB" sz="1600" dirty="0">
              <a:latin typeface="Verdana" panose="020B0604030504040204" pitchFamily="34" charset="0"/>
              <a:ea typeface="Verdana" panose="020B0604030504040204" pitchFamily="34" charset="0"/>
              <a:cs typeface="Verdana" panose="020B0604030504040204" pitchFamily="34" charset="0"/>
            </a:endParaRPr>
          </a:p>
        </p:txBody>
      </p:sp>
      <p:pic>
        <p:nvPicPr>
          <p:cNvPr id="4" name="Bildobjekt 3"/>
          <p:cNvPicPr>
            <a:picLocks noChangeAspect="1"/>
          </p:cNvPicPr>
          <p:nvPr/>
        </p:nvPicPr>
        <p:blipFill>
          <a:blip r:embed="rId3"/>
          <a:stretch>
            <a:fillRect/>
          </a:stretch>
        </p:blipFill>
        <p:spPr>
          <a:xfrm>
            <a:off x="5643154" y="1628800"/>
            <a:ext cx="3500846" cy="4980554"/>
          </a:xfrm>
          <a:prstGeom prst="rect">
            <a:avLst/>
          </a:prstGeom>
        </p:spPr>
      </p:pic>
      <p:sp>
        <p:nvSpPr>
          <p:cNvPr id="5" name="Rektangel 4"/>
          <p:cNvSpPr/>
          <p:nvPr/>
        </p:nvSpPr>
        <p:spPr>
          <a:xfrm>
            <a:off x="5713476" y="5717749"/>
            <a:ext cx="1845762" cy="3357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825" dirty="0">
                <a:solidFill>
                  <a:schemeClr val="tx1"/>
                </a:solidFill>
              </a:rPr>
              <a:t>Peter </a:t>
            </a:r>
            <a:r>
              <a:rPr lang="sv-SE" sz="825" dirty="0" err="1">
                <a:solidFill>
                  <a:schemeClr val="tx1"/>
                </a:solidFill>
              </a:rPr>
              <a:t>Sjögårde</a:t>
            </a:r>
            <a:r>
              <a:rPr lang="sv-SE" sz="825" dirty="0">
                <a:solidFill>
                  <a:schemeClr val="tx1"/>
                </a:solidFill>
              </a:rPr>
              <a:t>, Karolinska Institutet</a:t>
            </a:r>
            <a:endParaRPr lang="en-GB" sz="825" dirty="0">
              <a:solidFill>
                <a:schemeClr val="tx1"/>
              </a:solidFill>
            </a:endParaRPr>
          </a:p>
        </p:txBody>
      </p:sp>
    </p:spTree>
    <p:extLst>
      <p:ext uri="{BB962C8B-B14F-4D97-AF65-F5344CB8AC3E}">
        <p14:creationId xmlns:p14="http://schemas.microsoft.com/office/powerpoint/2010/main" val="42490934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smtClean="0">
                <a:solidFill>
                  <a:schemeClr val="tx2"/>
                </a:solidFill>
              </a:rPr>
              <a:t>Lessons </a:t>
            </a:r>
            <a:r>
              <a:rPr lang="en-GB" dirty="0">
                <a:solidFill>
                  <a:schemeClr val="tx2"/>
                </a:solidFill>
              </a:rPr>
              <a:t>L</a:t>
            </a:r>
            <a:r>
              <a:rPr lang="en-GB" dirty="0" smtClean="0">
                <a:solidFill>
                  <a:schemeClr val="tx2"/>
                </a:solidFill>
              </a:rPr>
              <a:t>earned so far…</a:t>
            </a:r>
            <a:endParaRPr lang="en-GB" dirty="0">
              <a:solidFill>
                <a:schemeClr val="tx2"/>
              </a:solidFill>
            </a:endParaRPr>
          </a:p>
        </p:txBody>
      </p:sp>
      <p:sp>
        <p:nvSpPr>
          <p:cNvPr id="3" name="Platshållare för text 2"/>
          <p:cNvSpPr>
            <a:spLocks noGrp="1"/>
          </p:cNvSpPr>
          <p:nvPr>
            <p:ph type="body" sz="quarter" idx="13"/>
          </p:nvPr>
        </p:nvSpPr>
        <p:spPr>
          <a:xfrm>
            <a:off x="179512" y="1268760"/>
            <a:ext cx="5739470" cy="5328592"/>
          </a:xfrm>
        </p:spPr>
        <p:txBody>
          <a:bodyPr>
            <a:normAutofit fontScale="32500" lnSpcReduction="20000"/>
          </a:bodyPr>
          <a:lstStyle/>
          <a:p>
            <a:r>
              <a:rPr lang="sv-SE" sz="6400" dirty="0">
                <a:latin typeface="Verdana" panose="020B0604030504040204" pitchFamily="34" charset="0"/>
                <a:ea typeface="Verdana" panose="020B0604030504040204" pitchFamily="34" charset="0"/>
                <a:cs typeface="Verdana" panose="020B0604030504040204" pitchFamily="34" charset="0"/>
              </a:rPr>
              <a:t>Support from the Vice </a:t>
            </a:r>
            <a:r>
              <a:rPr lang="en-GB" sz="6400" dirty="0">
                <a:latin typeface="Verdana" panose="020B0604030504040204" pitchFamily="34" charset="0"/>
                <a:ea typeface="Verdana" panose="020B0604030504040204" pitchFamily="34" charset="0"/>
                <a:cs typeface="Verdana" panose="020B0604030504040204" pitchFamily="34" charset="0"/>
              </a:rPr>
              <a:t>Chancellors is extremely </a:t>
            </a:r>
            <a:r>
              <a:rPr lang="en-GB" sz="6400" dirty="0" smtClean="0">
                <a:latin typeface="Verdana" panose="020B0604030504040204" pitchFamily="34" charset="0"/>
                <a:ea typeface="Verdana" panose="020B0604030504040204" pitchFamily="34" charset="0"/>
                <a:cs typeface="Verdana" panose="020B0604030504040204" pitchFamily="34" charset="0"/>
              </a:rPr>
              <a:t>important</a:t>
            </a:r>
          </a:p>
          <a:p>
            <a:r>
              <a:rPr lang="en-GB" sz="6400" dirty="0" smtClean="0">
                <a:latin typeface="Verdana" panose="020B0604030504040204" pitchFamily="34" charset="0"/>
                <a:ea typeface="Verdana" panose="020B0604030504040204" pitchFamily="34" charset="0"/>
                <a:cs typeface="Verdana" panose="020B0604030504040204" pitchFamily="34" charset="0"/>
              </a:rPr>
              <a:t>Political backing </a:t>
            </a:r>
            <a:endParaRPr lang="en-GB" sz="6400" dirty="0">
              <a:latin typeface="Verdana" panose="020B0604030504040204" pitchFamily="34" charset="0"/>
              <a:ea typeface="Verdana" panose="020B0604030504040204" pitchFamily="34" charset="0"/>
              <a:cs typeface="Verdana" panose="020B0604030504040204" pitchFamily="34" charset="0"/>
            </a:endParaRPr>
          </a:p>
          <a:p>
            <a:r>
              <a:rPr lang="en-GB" sz="6400" dirty="0" smtClean="0">
                <a:latin typeface="Verdana" panose="020B0604030504040204" pitchFamily="34" charset="0"/>
                <a:ea typeface="Verdana" panose="020B0604030504040204" pitchFamily="34" charset="0"/>
                <a:cs typeface="Verdana" panose="020B0604030504040204" pitchFamily="34" charset="0"/>
              </a:rPr>
              <a:t>Preparation is everything</a:t>
            </a:r>
          </a:p>
          <a:p>
            <a:r>
              <a:rPr lang="en-GB" sz="6400" dirty="0" smtClean="0">
                <a:latin typeface="Verdana" panose="020B0604030504040204" pitchFamily="34" charset="0"/>
                <a:ea typeface="Verdana" panose="020B0604030504040204" pitchFamily="34" charset="0"/>
                <a:cs typeface="Verdana" panose="020B0604030504040204" pitchFamily="34" charset="0"/>
              </a:rPr>
              <a:t>Get in control of your own publication data</a:t>
            </a:r>
            <a:endParaRPr lang="en-GB" sz="6400" dirty="0">
              <a:latin typeface="Verdana" panose="020B0604030504040204" pitchFamily="34" charset="0"/>
              <a:ea typeface="Verdana" panose="020B0604030504040204" pitchFamily="34" charset="0"/>
              <a:cs typeface="Verdana" panose="020B0604030504040204" pitchFamily="34" charset="0"/>
            </a:endParaRPr>
          </a:p>
          <a:p>
            <a:r>
              <a:rPr lang="en-GB" sz="6400" dirty="0">
                <a:latin typeface="Verdana" panose="020B0604030504040204" pitchFamily="34" charset="0"/>
                <a:ea typeface="Verdana" panose="020B0604030504040204" pitchFamily="34" charset="0"/>
                <a:cs typeface="Verdana" panose="020B0604030504040204" pitchFamily="34" charset="0"/>
              </a:rPr>
              <a:t>A communication plan is needed</a:t>
            </a:r>
          </a:p>
          <a:p>
            <a:r>
              <a:rPr lang="sv-SE" sz="6400" dirty="0" smtClean="0">
                <a:latin typeface="Verdana" panose="020B0604030504040204" pitchFamily="34" charset="0"/>
                <a:ea typeface="Verdana" panose="020B0604030504040204" pitchFamily="34" charset="0"/>
                <a:cs typeface="Verdana" panose="020B0604030504040204" pitchFamily="34" charset="0"/>
              </a:rPr>
              <a:t>Researchers </a:t>
            </a:r>
            <a:r>
              <a:rPr lang="en-GB" sz="6400" dirty="0" smtClean="0">
                <a:latin typeface="Verdana" panose="020B0604030504040204" pitchFamily="34" charset="0"/>
                <a:ea typeface="Verdana" panose="020B0604030504040204" pitchFamily="34" charset="0"/>
                <a:cs typeface="Verdana" panose="020B0604030504040204" pitchFamily="34" charset="0"/>
              </a:rPr>
              <a:t>seem to manage fairly well without current access to Elsevier journals</a:t>
            </a:r>
          </a:p>
          <a:p>
            <a:r>
              <a:rPr lang="en-GB" sz="6400" dirty="0" smtClean="0">
                <a:latin typeface="Verdana" panose="020B0604030504040204" pitchFamily="34" charset="0"/>
                <a:ea typeface="Verdana" panose="020B0604030504040204" pitchFamily="34" charset="0"/>
                <a:cs typeface="Verdana" panose="020B0604030504040204" pitchFamily="34" charset="0"/>
              </a:rPr>
              <a:t>Services like ”Get it now” are not yet as heavily used as expected</a:t>
            </a:r>
          </a:p>
          <a:p>
            <a:r>
              <a:rPr lang="sv-SE" sz="6400" dirty="0" smtClean="0">
                <a:latin typeface="Verdana" panose="020B0604030504040204" pitchFamily="34" charset="0"/>
                <a:ea typeface="Verdana" panose="020B0604030504040204" pitchFamily="34" charset="0"/>
                <a:cs typeface="Verdana" panose="020B0604030504040204" pitchFamily="34" charset="0"/>
              </a:rPr>
              <a:t>Never </a:t>
            </a:r>
            <a:r>
              <a:rPr lang="en-GB" sz="6400" dirty="0" smtClean="0">
                <a:latin typeface="Verdana" panose="020B0604030504040204" pitchFamily="34" charset="0"/>
                <a:ea typeface="Verdana" panose="020B0604030504040204" pitchFamily="34" charset="0"/>
                <a:cs typeface="Verdana" panose="020B0604030504040204" pitchFamily="34" charset="0"/>
              </a:rPr>
              <a:t>underestimate</a:t>
            </a:r>
            <a:r>
              <a:rPr lang="sv-SE" sz="6400" dirty="0" smtClean="0">
                <a:latin typeface="Verdana" panose="020B0604030504040204" pitchFamily="34" charset="0"/>
                <a:ea typeface="Verdana" panose="020B0604030504040204" pitchFamily="34" charset="0"/>
                <a:cs typeface="Verdana" panose="020B0604030504040204" pitchFamily="34" charset="0"/>
              </a:rPr>
              <a:t> </a:t>
            </a:r>
            <a:r>
              <a:rPr lang="en-GB" sz="6400" dirty="0" smtClean="0">
                <a:latin typeface="Verdana" panose="020B0604030504040204" pitchFamily="34" charset="0"/>
                <a:ea typeface="Verdana" panose="020B0604030504040204" pitchFamily="34" charset="0"/>
                <a:cs typeface="Verdana" panose="020B0604030504040204" pitchFamily="34" charset="0"/>
              </a:rPr>
              <a:t>your</a:t>
            </a:r>
            <a:r>
              <a:rPr lang="sv-SE" sz="6400" dirty="0" smtClean="0">
                <a:latin typeface="Verdana" panose="020B0604030504040204" pitchFamily="34" charset="0"/>
                <a:ea typeface="Verdana" panose="020B0604030504040204" pitchFamily="34" charset="0"/>
                <a:cs typeface="Verdana" panose="020B0604030504040204" pitchFamily="34" charset="0"/>
              </a:rPr>
              <a:t> opponent…</a:t>
            </a:r>
          </a:p>
          <a:p>
            <a:endParaRPr lang="en-GB" dirty="0"/>
          </a:p>
        </p:txBody>
      </p:sp>
      <p:pic>
        <p:nvPicPr>
          <p:cNvPr id="5" name="Bildobjekt 4" descr="lessons-learn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8982" y="2161787"/>
            <a:ext cx="3070553" cy="2129569"/>
          </a:xfrm>
          <a:prstGeom prst="rect">
            <a:avLst/>
          </a:prstGeom>
        </p:spPr>
      </p:pic>
    </p:spTree>
    <p:extLst>
      <p:ext uri="{BB962C8B-B14F-4D97-AF65-F5344CB8AC3E}">
        <p14:creationId xmlns:p14="http://schemas.microsoft.com/office/powerpoint/2010/main" val="40694581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7614DBB-13D0-4D29-9EE0-74EB7C016F42}" type="datetime1">
              <a:rPr lang="sv-SE" smtClean="0">
                <a:solidFill>
                  <a:prstClr val="black">
                    <a:tint val="75000"/>
                  </a:prstClr>
                </a:solidFill>
              </a:rPr>
              <a:pPr/>
              <a:t>2019-10-27</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r>
              <a:rPr lang="sv-SE" smtClean="0">
                <a:solidFill>
                  <a:prstClr val="black">
                    <a:tint val="75000"/>
                  </a:prstClr>
                </a:solidFill>
              </a:rPr>
              <a:t>/ Namn Namn, Institution eller liknande</a:t>
            </a:r>
            <a:endParaRPr lang="sv-SE">
              <a:solidFill>
                <a:prstClr val="black">
                  <a:tint val="75000"/>
                </a:prstClr>
              </a:solidFill>
            </a:endParaRPr>
          </a:p>
        </p:txBody>
      </p:sp>
      <p:sp>
        <p:nvSpPr>
          <p:cNvPr id="4" name="Rektangel 3"/>
          <p:cNvSpPr/>
          <p:nvPr/>
        </p:nvSpPr>
        <p:spPr>
          <a:xfrm>
            <a:off x="251520" y="188640"/>
            <a:ext cx="7344816" cy="4585871"/>
          </a:xfrm>
          <a:prstGeom prst="rect">
            <a:avLst/>
          </a:prstGeom>
        </p:spPr>
        <p:txBody>
          <a:bodyPr wrap="square">
            <a:spAutoFit/>
          </a:bodyPr>
          <a:lstStyle/>
          <a:p>
            <a:r>
              <a:rPr lang="sv-SE" sz="3200" b="1" dirty="0" smtClean="0">
                <a:solidFill>
                  <a:prstClr val="black"/>
                </a:solidFill>
                <a:latin typeface="Arial" panose="020B0604020202020204" pitchFamily="34" charset="0"/>
              </a:rPr>
              <a:t>National Survey on the </a:t>
            </a:r>
            <a:r>
              <a:rPr lang="sv-SE" sz="3200" b="1" dirty="0" err="1" smtClean="0">
                <a:solidFill>
                  <a:prstClr val="black"/>
                </a:solidFill>
                <a:latin typeface="Arial" panose="020B0604020202020204" pitchFamily="34" charset="0"/>
              </a:rPr>
              <a:t>Cancellation</a:t>
            </a:r>
            <a:r>
              <a:rPr lang="sv-SE" sz="3200" b="1" dirty="0" smtClean="0">
                <a:solidFill>
                  <a:prstClr val="black"/>
                </a:solidFill>
                <a:latin typeface="Arial" panose="020B0604020202020204" pitchFamily="34" charset="0"/>
              </a:rPr>
              <a:t> </a:t>
            </a:r>
            <a:r>
              <a:rPr lang="sv-SE" sz="3200" b="1" dirty="0" err="1" smtClean="0">
                <a:solidFill>
                  <a:prstClr val="black"/>
                </a:solidFill>
                <a:latin typeface="Arial" panose="020B0604020202020204" pitchFamily="34" charset="0"/>
              </a:rPr>
              <a:t>with</a:t>
            </a:r>
            <a:r>
              <a:rPr lang="sv-SE" sz="3200" b="1" dirty="0" smtClean="0">
                <a:solidFill>
                  <a:prstClr val="black"/>
                </a:solidFill>
                <a:latin typeface="Arial" panose="020B0604020202020204" pitchFamily="34" charset="0"/>
              </a:rPr>
              <a:t> </a:t>
            </a:r>
            <a:r>
              <a:rPr lang="sv-SE" sz="3200" b="1" dirty="0">
                <a:solidFill>
                  <a:prstClr val="black"/>
                </a:solidFill>
                <a:latin typeface="Arial" panose="020B0604020202020204" pitchFamily="34" charset="0"/>
              </a:rPr>
              <a:t>E</a:t>
            </a:r>
            <a:r>
              <a:rPr lang="sv-SE" sz="3200" b="1" dirty="0" smtClean="0">
                <a:solidFill>
                  <a:prstClr val="black"/>
                </a:solidFill>
                <a:latin typeface="Arial" panose="020B0604020202020204" pitchFamily="34" charset="0"/>
              </a:rPr>
              <a:t>lsevier</a:t>
            </a:r>
            <a:endParaRPr lang="sv-SE" sz="3200" b="1" dirty="0">
              <a:solidFill>
                <a:prstClr val="black"/>
              </a:solidFill>
              <a:latin typeface="Arial" panose="020B0604020202020204" pitchFamily="34" charset="0"/>
            </a:endParaRPr>
          </a:p>
          <a:p>
            <a:endParaRPr lang="sv-SE" sz="1200" dirty="0">
              <a:solidFill>
                <a:prstClr val="black"/>
              </a:solidFill>
              <a:latin typeface="Arial" panose="020B0604020202020204" pitchFamily="34" charset="0"/>
            </a:endParaRPr>
          </a:p>
          <a:p>
            <a:r>
              <a:rPr lang="sv-SE" dirty="0" smtClean="0">
                <a:solidFill>
                  <a:prstClr val="black"/>
                </a:solidFill>
                <a:latin typeface="Arial" panose="020B0604020202020204" pitchFamily="34" charset="0"/>
              </a:rPr>
              <a:t>4221 </a:t>
            </a:r>
            <a:r>
              <a:rPr lang="sv-SE" dirty="0">
                <a:solidFill>
                  <a:prstClr val="black"/>
                </a:solidFill>
                <a:latin typeface="Arial" panose="020B0604020202020204" pitchFamily="34" charset="0"/>
              </a:rPr>
              <a:t>respondents </a:t>
            </a:r>
          </a:p>
          <a:p>
            <a:r>
              <a:rPr lang="en-US" dirty="0">
                <a:solidFill>
                  <a:prstClr val="black"/>
                </a:solidFill>
                <a:latin typeface="Arial" panose="020B0604020202020204" pitchFamily="34" charset="0"/>
              </a:rPr>
              <a:t>–85 % researchers/research students at HEI</a:t>
            </a:r>
          </a:p>
          <a:p>
            <a:r>
              <a:rPr lang="sv-SE" dirty="0">
                <a:solidFill>
                  <a:prstClr val="black"/>
                </a:solidFill>
                <a:latin typeface="Arial" panose="020B0604020202020204" pitchFamily="34" charset="0"/>
              </a:rPr>
              <a:t>–7 % </a:t>
            </a:r>
            <a:r>
              <a:rPr lang="sv-SE" dirty="0" err="1" smtClean="0">
                <a:solidFill>
                  <a:prstClr val="black"/>
                </a:solidFill>
                <a:latin typeface="Arial" panose="020B0604020202020204" pitchFamily="34" charset="0"/>
              </a:rPr>
              <a:t>government</a:t>
            </a:r>
            <a:r>
              <a:rPr lang="sv-SE" dirty="0" smtClean="0">
                <a:solidFill>
                  <a:prstClr val="black"/>
                </a:solidFill>
                <a:latin typeface="Arial" panose="020B0604020202020204" pitchFamily="34" charset="0"/>
              </a:rPr>
              <a:t> </a:t>
            </a:r>
            <a:r>
              <a:rPr lang="sv-SE" dirty="0" err="1" smtClean="0">
                <a:solidFill>
                  <a:prstClr val="black"/>
                </a:solidFill>
                <a:latin typeface="Arial" panose="020B0604020202020204" pitchFamily="34" charset="0"/>
              </a:rPr>
              <a:t>agency</a:t>
            </a:r>
            <a:r>
              <a:rPr lang="sv-SE" dirty="0" smtClean="0">
                <a:solidFill>
                  <a:prstClr val="black"/>
                </a:solidFill>
                <a:latin typeface="Arial" panose="020B0604020202020204" pitchFamily="34" charset="0"/>
              </a:rPr>
              <a:t> </a:t>
            </a:r>
            <a:r>
              <a:rPr lang="sv-SE" dirty="0" err="1" smtClean="0">
                <a:solidFill>
                  <a:prstClr val="black"/>
                </a:solidFill>
                <a:latin typeface="Arial" panose="020B0604020202020204" pitchFamily="34" charset="0"/>
              </a:rPr>
              <a:t>users</a:t>
            </a:r>
            <a:endParaRPr lang="sv-SE" dirty="0">
              <a:solidFill>
                <a:prstClr val="black"/>
              </a:solidFill>
              <a:latin typeface="Arial" panose="020B0604020202020204" pitchFamily="34" charset="0"/>
            </a:endParaRPr>
          </a:p>
          <a:p>
            <a:r>
              <a:rPr lang="sv-SE" dirty="0">
                <a:solidFill>
                  <a:prstClr val="black"/>
                </a:solidFill>
                <a:latin typeface="Arial" panose="020B0604020202020204" pitchFamily="34" charset="0"/>
              </a:rPr>
              <a:t>–5 % students</a:t>
            </a:r>
          </a:p>
          <a:p>
            <a:endParaRPr lang="sv-SE" dirty="0">
              <a:solidFill>
                <a:prstClr val="black"/>
              </a:solidFill>
              <a:latin typeface="Arial" panose="020B0604020202020204" pitchFamily="34" charset="0"/>
            </a:endParaRPr>
          </a:p>
          <a:p>
            <a:r>
              <a:rPr lang="en-US" i="1" dirty="0">
                <a:solidFill>
                  <a:prstClr val="black"/>
                </a:solidFill>
                <a:latin typeface="Arial" panose="020B0604020202020204" pitchFamily="34" charset="0"/>
              </a:rPr>
              <a:t>Have you needed access to articles published by Elsevier that your institution didn't have access to since the cancellation</a:t>
            </a:r>
            <a:r>
              <a:rPr lang="en-US" i="1" dirty="0" smtClean="0">
                <a:solidFill>
                  <a:prstClr val="black"/>
                </a:solidFill>
                <a:latin typeface="Arial" panose="020B0604020202020204" pitchFamily="34" charset="0"/>
              </a:rPr>
              <a:t>?</a:t>
            </a:r>
          </a:p>
          <a:p>
            <a:endParaRPr lang="en-US" dirty="0">
              <a:solidFill>
                <a:prstClr val="black"/>
              </a:solidFill>
              <a:latin typeface="Arial" panose="020B0604020202020204" pitchFamily="34" charset="0"/>
            </a:endParaRPr>
          </a:p>
          <a:p>
            <a:r>
              <a:rPr lang="sv-SE" dirty="0">
                <a:solidFill>
                  <a:prstClr val="black"/>
                </a:solidFill>
                <a:latin typeface="Arial" panose="020B0604020202020204" pitchFamily="34" charset="0"/>
              </a:rPr>
              <a:t>YES 81 % (1-5 art 29 %; 6-10 art 23 %; 10&lt; art 28 %)</a:t>
            </a:r>
          </a:p>
          <a:p>
            <a:r>
              <a:rPr lang="sv-SE" dirty="0">
                <a:solidFill>
                  <a:prstClr val="black"/>
                </a:solidFill>
                <a:latin typeface="Arial" panose="020B0604020202020204" pitchFamily="34" charset="0"/>
              </a:rPr>
              <a:t>NO 15 </a:t>
            </a:r>
            <a:r>
              <a:rPr lang="sv-SE" dirty="0" smtClean="0">
                <a:solidFill>
                  <a:prstClr val="black"/>
                </a:solidFill>
                <a:latin typeface="Arial" panose="020B0604020202020204" pitchFamily="34" charset="0"/>
              </a:rPr>
              <a:t>%</a:t>
            </a:r>
          </a:p>
          <a:p>
            <a:endParaRPr lang="sv-SE" sz="1400" dirty="0" smtClean="0">
              <a:solidFill>
                <a:prstClr val="black"/>
              </a:solidFill>
              <a:latin typeface="Arial" panose="020B0604020202020204" pitchFamily="34" charset="0"/>
            </a:endParaRPr>
          </a:p>
          <a:p>
            <a:r>
              <a:rPr lang="sv-SE" dirty="0" smtClean="0">
                <a:solidFill>
                  <a:prstClr val="black"/>
                </a:solidFill>
                <a:latin typeface="Arial" panose="020B0604020202020204" pitchFamily="34" charset="0"/>
              </a:rPr>
              <a:t>91</a:t>
            </a:r>
            <a:r>
              <a:rPr lang="sv-SE" dirty="0">
                <a:solidFill>
                  <a:prstClr val="black"/>
                </a:solidFill>
                <a:latin typeface="Arial" panose="020B0604020202020204" pitchFamily="34" charset="0"/>
              </a:rPr>
              <a:t>% </a:t>
            </a:r>
            <a:r>
              <a:rPr lang="sv-SE" dirty="0" err="1" smtClean="0">
                <a:solidFill>
                  <a:prstClr val="black"/>
                </a:solidFill>
                <a:latin typeface="Arial" panose="020B0604020202020204" pitchFamily="34" charset="0"/>
              </a:rPr>
              <a:t>knew</a:t>
            </a:r>
            <a:r>
              <a:rPr lang="sv-SE" dirty="0" smtClean="0">
                <a:solidFill>
                  <a:prstClr val="black"/>
                </a:solidFill>
                <a:latin typeface="Arial" panose="020B0604020202020204" pitchFamily="34" charset="0"/>
              </a:rPr>
              <a:t> </a:t>
            </a:r>
            <a:r>
              <a:rPr lang="sv-SE" dirty="0" err="1" smtClean="0">
                <a:solidFill>
                  <a:prstClr val="black"/>
                </a:solidFill>
                <a:latin typeface="Arial" panose="020B0604020202020204" pitchFamily="34" charset="0"/>
              </a:rPr>
              <a:t>of</a:t>
            </a:r>
            <a:r>
              <a:rPr lang="sv-SE" dirty="0" smtClean="0">
                <a:solidFill>
                  <a:prstClr val="black"/>
                </a:solidFill>
                <a:latin typeface="Arial" panose="020B0604020202020204" pitchFamily="34" charset="0"/>
              </a:rPr>
              <a:t> the </a:t>
            </a:r>
            <a:r>
              <a:rPr lang="sv-SE" dirty="0" err="1">
                <a:solidFill>
                  <a:prstClr val="black"/>
                </a:solidFill>
                <a:latin typeface="Arial" panose="020B0604020202020204" pitchFamily="34" charset="0"/>
              </a:rPr>
              <a:t>cancellation</a:t>
            </a:r>
            <a:endParaRPr lang="sv-SE" dirty="0">
              <a:solidFill>
                <a:prstClr val="black"/>
              </a:solidFill>
            </a:endParaRPr>
          </a:p>
        </p:txBody>
      </p:sp>
    </p:spTree>
    <p:extLst>
      <p:ext uri="{BB962C8B-B14F-4D97-AF65-F5344CB8AC3E}">
        <p14:creationId xmlns:p14="http://schemas.microsoft.com/office/powerpoint/2010/main" val="42422647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7614DBB-13D0-4D29-9EE0-74EB7C016F42}" type="datetime1">
              <a:rPr lang="sv-SE" smtClean="0">
                <a:solidFill>
                  <a:prstClr val="black">
                    <a:tint val="75000"/>
                  </a:prstClr>
                </a:solidFill>
              </a:rPr>
              <a:pPr/>
              <a:t>2019-10-27</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r>
              <a:rPr lang="sv-SE" smtClean="0">
                <a:solidFill>
                  <a:prstClr val="black">
                    <a:tint val="75000"/>
                  </a:prstClr>
                </a:solidFill>
              </a:rPr>
              <a:t>/ Namn Namn, Institution eller liknande</a:t>
            </a:r>
            <a:endParaRPr lang="sv-SE">
              <a:solidFill>
                <a:prstClr val="black">
                  <a:tint val="75000"/>
                </a:prstClr>
              </a:solidFill>
            </a:endParaRPr>
          </a:p>
        </p:txBody>
      </p:sp>
      <p:sp>
        <p:nvSpPr>
          <p:cNvPr id="4" name="Rektangel 3"/>
          <p:cNvSpPr/>
          <p:nvPr/>
        </p:nvSpPr>
        <p:spPr>
          <a:xfrm>
            <a:off x="323528" y="908720"/>
            <a:ext cx="7416824" cy="5262979"/>
          </a:xfrm>
          <a:prstGeom prst="rect">
            <a:avLst/>
          </a:prstGeom>
        </p:spPr>
        <p:txBody>
          <a:bodyPr wrap="square">
            <a:spAutoFit/>
          </a:bodyPr>
          <a:lstStyle/>
          <a:p>
            <a:endParaRPr lang="sv-SE" sz="1200"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What do users do when they lack access</a:t>
            </a:r>
            <a:r>
              <a:rPr lang="en-US" dirty="0" smtClean="0">
                <a:solidFill>
                  <a:srgbClr val="000000"/>
                </a:solidFill>
                <a:latin typeface="Arial" panose="020B0604020202020204" pitchFamily="34" charset="0"/>
              </a:rPr>
              <a:t>?</a:t>
            </a:r>
          </a:p>
          <a:p>
            <a:endParaRPr lang="en-US" dirty="0">
              <a:solidFill>
                <a:srgbClr val="000000"/>
              </a:solidFill>
              <a:latin typeface="Arial" panose="020B0604020202020204" pitchFamily="34" charset="0"/>
            </a:endParaRPr>
          </a:p>
          <a:p>
            <a:r>
              <a:rPr lang="en-US" dirty="0" smtClean="0">
                <a:solidFill>
                  <a:srgbClr val="000000"/>
                </a:solidFill>
                <a:latin typeface="Arial" panose="020B0604020202020204" pitchFamily="34" charset="0"/>
              </a:rPr>
              <a:t>– 42 </a:t>
            </a:r>
            <a:r>
              <a:rPr lang="en-US" dirty="0">
                <a:solidFill>
                  <a:srgbClr val="000000"/>
                </a:solidFill>
                <a:latin typeface="Arial" panose="020B0604020202020204" pitchFamily="34" charset="0"/>
              </a:rPr>
              <a:t>% given up, 42 % found the article online, 23 % used library, 22 % contacted </a:t>
            </a:r>
            <a:r>
              <a:rPr lang="en-US" dirty="0" smtClean="0">
                <a:solidFill>
                  <a:srgbClr val="000000"/>
                </a:solidFill>
                <a:latin typeface="Arial" panose="020B0604020202020204" pitchFamily="34" charset="0"/>
              </a:rPr>
              <a:t>author/colleague</a:t>
            </a:r>
          </a:p>
          <a:p>
            <a:endParaRPr lang="en-US" dirty="0">
              <a:solidFill>
                <a:srgbClr val="000000"/>
              </a:solidFill>
              <a:latin typeface="Arial" panose="020B0604020202020204" pitchFamily="34" charset="0"/>
            </a:endParaRPr>
          </a:p>
          <a:p>
            <a:r>
              <a:rPr lang="sv-SE" dirty="0" smtClean="0">
                <a:solidFill>
                  <a:srgbClr val="000000"/>
                </a:solidFill>
                <a:latin typeface="Arial" panose="020B0604020202020204" pitchFamily="34" charset="0"/>
              </a:rPr>
              <a:t>• </a:t>
            </a:r>
            <a:r>
              <a:rPr lang="sv-SE" dirty="0" err="1" smtClean="0">
                <a:solidFill>
                  <a:srgbClr val="000000"/>
                </a:solidFill>
                <a:latin typeface="Arial" panose="020B0604020202020204" pitchFamily="34" charset="0"/>
              </a:rPr>
              <a:t>What</a:t>
            </a:r>
            <a:r>
              <a:rPr lang="sv-SE" dirty="0" smtClean="0">
                <a:solidFill>
                  <a:srgbClr val="000000"/>
                </a:solidFill>
                <a:latin typeface="Arial" panose="020B0604020202020204" pitchFamily="34" charset="0"/>
              </a:rPr>
              <a:t> </a:t>
            </a:r>
            <a:r>
              <a:rPr lang="sv-SE" dirty="0">
                <a:solidFill>
                  <a:srgbClr val="000000"/>
                </a:solidFill>
                <a:latin typeface="Arial" panose="020B0604020202020204" pitchFamily="34" charset="0"/>
              </a:rPr>
              <a:t>do </a:t>
            </a:r>
            <a:r>
              <a:rPr lang="sv-SE" dirty="0" err="1">
                <a:solidFill>
                  <a:srgbClr val="000000"/>
                </a:solidFill>
                <a:latin typeface="Arial" panose="020B0604020202020204" pitchFamily="34" charset="0"/>
              </a:rPr>
              <a:t>users</a:t>
            </a:r>
            <a:r>
              <a:rPr lang="sv-SE" dirty="0">
                <a:solidFill>
                  <a:srgbClr val="000000"/>
                </a:solidFill>
                <a:latin typeface="Arial" panose="020B0604020202020204" pitchFamily="34" charset="0"/>
              </a:rPr>
              <a:t> </a:t>
            </a:r>
            <a:r>
              <a:rPr lang="sv-SE" dirty="0" err="1">
                <a:solidFill>
                  <a:srgbClr val="000000"/>
                </a:solidFill>
                <a:latin typeface="Arial" panose="020B0604020202020204" pitchFamily="34" charset="0"/>
              </a:rPr>
              <a:t>think</a:t>
            </a:r>
            <a:r>
              <a:rPr lang="sv-SE" dirty="0" smtClean="0">
                <a:solidFill>
                  <a:srgbClr val="000000"/>
                </a:solidFill>
                <a:latin typeface="Arial" panose="020B0604020202020204" pitchFamily="34" charset="0"/>
              </a:rPr>
              <a:t>?</a:t>
            </a:r>
          </a:p>
          <a:p>
            <a:endParaRPr lang="sv-SE" dirty="0">
              <a:solidFill>
                <a:srgbClr val="000000"/>
              </a:solidFill>
              <a:latin typeface="Arial" panose="020B0604020202020204" pitchFamily="34" charset="0"/>
            </a:endParaRPr>
          </a:p>
          <a:p>
            <a:r>
              <a:rPr lang="en-US" dirty="0" smtClean="0">
                <a:solidFill>
                  <a:srgbClr val="000000"/>
                </a:solidFill>
                <a:latin typeface="Arial" panose="020B0604020202020204" pitchFamily="34" charset="0"/>
              </a:rPr>
              <a:t>– 54 </a:t>
            </a:r>
            <a:r>
              <a:rPr lang="en-US" dirty="0">
                <a:solidFill>
                  <a:srgbClr val="000000"/>
                </a:solidFill>
                <a:latin typeface="Arial" panose="020B0604020202020204" pitchFamily="34" charset="0"/>
              </a:rPr>
              <a:t>% say it affected their work negatively, 37% were not affected</a:t>
            </a:r>
          </a:p>
          <a:p>
            <a:r>
              <a:rPr lang="en-US" dirty="0" smtClean="0">
                <a:solidFill>
                  <a:srgbClr val="000000"/>
                </a:solidFill>
                <a:latin typeface="Arial" panose="020B0604020202020204" pitchFamily="34" charset="0"/>
              </a:rPr>
              <a:t>– 48 </a:t>
            </a:r>
            <a:r>
              <a:rPr lang="en-US" dirty="0">
                <a:solidFill>
                  <a:srgbClr val="000000"/>
                </a:solidFill>
                <a:latin typeface="Arial" panose="020B0604020202020204" pitchFamily="34" charset="0"/>
              </a:rPr>
              <a:t>% are negative to cancellation, 38 % are positive and 13 % do not know</a:t>
            </a:r>
            <a:r>
              <a:rPr lang="en-US" dirty="0" smtClean="0">
                <a:solidFill>
                  <a:srgbClr val="000000"/>
                </a:solidFill>
                <a:latin typeface="Arial" panose="020B0604020202020204" pitchFamily="34" charset="0"/>
              </a:rPr>
              <a:t>.</a:t>
            </a:r>
          </a:p>
          <a:p>
            <a:r>
              <a:rPr lang="en-US" dirty="0" smtClean="0">
                <a:solidFill>
                  <a:srgbClr val="000000"/>
                </a:solidFill>
                <a:latin typeface="Arial" panose="020B0604020202020204" pitchFamily="34" charset="0"/>
              </a:rPr>
              <a:t> </a:t>
            </a:r>
            <a:endParaRPr lang="en-US" dirty="0">
              <a:solidFill>
                <a:srgbClr val="000000"/>
              </a:solidFill>
              <a:latin typeface="Arial" panose="020B0604020202020204" pitchFamily="34" charset="0"/>
            </a:endParaRPr>
          </a:p>
          <a:p>
            <a:r>
              <a:rPr lang="sv-SE" dirty="0" smtClean="0">
                <a:solidFill>
                  <a:srgbClr val="000000"/>
                </a:solidFill>
                <a:latin typeface="Arial" panose="020B0604020202020204" pitchFamily="34" charset="0"/>
              </a:rPr>
              <a:t>• </a:t>
            </a:r>
            <a:r>
              <a:rPr lang="sv-SE" dirty="0" err="1" smtClean="0">
                <a:solidFill>
                  <a:srgbClr val="000000"/>
                </a:solidFill>
                <a:latin typeface="Arial" panose="020B0604020202020204" pitchFamily="34" charset="0"/>
              </a:rPr>
              <a:t>Who</a:t>
            </a:r>
            <a:r>
              <a:rPr lang="sv-SE" dirty="0" smtClean="0">
                <a:solidFill>
                  <a:srgbClr val="000000"/>
                </a:solidFill>
                <a:latin typeface="Arial" panose="020B0604020202020204" pitchFamily="34" charset="0"/>
              </a:rPr>
              <a:t> is </a:t>
            </a:r>
            <a:r>
              <a:rPr lang="sv-SE" dirty="0" err="1" smtClean="0">
                <a:solidFill>
                  <a:srgbClr val="000000"/>
                </a:solidFill>
                <a:latin typeface="Arial" panose="020B0604020202020204" pitchFamily="34" charset="0"/>
              </a:rPr>
              <a:t>negatively</a:t>
            </a:r>
            <a:r>
              <a:rPr lang="sv-SE" dirty="0" smtClean="0">
                <a:solidFill>
                  <a:srgbClr val="000000"/>
                </a:solidFill>
                <a:latin typeface="Arial" panose="020B0604020202020204" pitchFamily="34" charset="0"/>
              </a:rPr>
              <a:t> </a:t>
            </a:r>
            <a:r>
              <a:rPr lang="sv-SE" dirty="0" err="1" smtClean="0">
                <a:solidFill>
                  <a:srgbClr val="000000"/>
                </a:solidFill>
                <a:latin typeface="Arial" panose="020B0604020202020204" pitchFamily="34" charset="0"/>
              </a:rPr>
              <a:t>affected</a:t>
            </a:r>
            <a:r>
              <a:rPr lang="sv-SE" dirty="0" smtClean="0">
                <a:solidFill>
                  <a:srgbClr val="000000"/>
                </a:solidFill>
                <a:latin typeface="Arial" panose="020B0604020202020204" pitchFamily="34" charset="0"/>
              </a:rPr>
              <a:t>?</a:t>
            </a:r>
          </a:p>
          <a:p>
            <a:endParaRPr lang="sv-SE" dirty="0">
              <a:solidFill>
                <a:srgbClr val="000000"/>
              </a:solidFill>
              <a:latin typeface="Arial" panose="020B0604020202020204" pitchFamily="34" charset="0"/>
            </a:endParaRPr>
          </a:p>
          <a:p>
            <a:r>
              <a:rPr lang="sv-SE" dirty="0" smtClean="0">
                <a:solidFill>
                  <a:srgbClr val="000000"/>
                </a:solidFill>
                <a:latin typeface="Arial" panose="020B0604020202020204" pitchFamily="34" charset="0"/>
              </a:rPr>
              <a:t>– </a:t>
            </a:r>
            <a:r>
              <a:rPr lang="sv-SE" dirty="0" err="1" smtClean="0">
                <a:solidFill>
                  <a:srgbClr val="000000"/>
                </a:solidFill>
                <a:latin typeface="Arial" panose="020B0604020202020204" pitchFamily="34" charset="0"/>
              </a:rPr>
              <a:t>Users</a:t>
            </a:r>
            <a:r>
              <a:rPr lang="sv-SE" dirty="0" smtClean="0">
                <a:solidFill>
                  <a:srgbClr val="000000"/>
                </a:solidFill>
                <a:latin typeface="Arial" panose="020B0604020202020204" pitchFamily="34" charset="0"/>
              </a:rPr>
              <a:t> in </a:t>
            </a:r>
            <a:r>
              <a:rPr lang="sv-SE" dirty="0" err="1" smtClean="0">
                <a:solidFill>
                  <a:srgbClr val="000000"/>
                </a:solidFill>
                <a:latin typeface="Arial" panose="020B0604020202020204" pitchFamily="34" charset="0"/>
              </a:rPr>
              <a:t>more</a:t>
            </a:r>
            <a:r>
              <a:rPr lang="sv-SE" dirty="0" smtClean="0">
                <a:solidFill>
                  <a:srgbClr val="000000"/>
                </a:solidFill>
                <a:latin typeface="Arial" panose="020B0604020202020204" pitchFamily="34" charset="0"/>
              </a:rPr>
              <a:t> research </a:t>
            </a:r>
            <a:r>
              <a:rPr lang="sv-SE" dirty="0">
                <a:solidFill>
                  <a:srgbClr val="000000"/>
                </a:solidFill>
                <a:latin typeface="Arial" panose="020B0604020202020204" pitchFamily="34" charset="0"/>
              </a:rPr>
              <a:t>intensive </a:t>
            </a:r>
            <a:r>
              <a:rPr lang="sv-SE" dirty="0" err="1" smtClean="0">
                <a:solidFill>
                  <a:srgbClr val="000000"/>
                </a:solidFill>
                <a:latin typeface="Arial" panose="020B0604020202020204" pitchFamily="34" charset="0"/>
              </a:rPr>
              <a:t>subject</a:t>
            </a:r>
            <a:r>
              <a:rPr lang="sv-SE" dirty="0" smtClean="0">
                <a:solidFill>
                  <a:srgbClr val="000000"/>
                </a:solidFill>
                <a:latin typeface="Arial" panose="020B0604020202020204" pitchFamily="34" charset="0"/>
              </a:rPr>
              <a:t> areas</a:t>
            </a:r>
          </a:p>
          <a:p>
            <a:endParaRPr lang="sv-SE" dirty="0">
              <a:solidFill>
                <a:srgbClr val="000000"/>
              </a:solidFill>
              <a:latin typeface="Arial" panose="020B0604020202020204" pitchFamily="34" charset="0"/>
            </a:endParaRPr>
          </a:p>
          <a:p>
            <a:r>
              <a:rPr lang="sv-SE" dirty="0" smtClean="0">
                <a:solidFill>
                  <a:srgbClr val="000000"/>
                </a:solidFill>
                <a:latin typeface="Arial" panose="020B0604020202020204" pitchFamily="34" charset="0"/>
              </a:rPr>
              <a:t>• </a:t>
            </a:r>
            <a:r>
              <a:rPr lang="sv-SE" dirty="0" err="1" smtClean="0">
                <a:solidFill>
                  <a:srgbClr val="000000"/>
                </a:solidFill>
                <a:latin typeface="Arial" panose="020B0604020202020204" pitchFamily="34" charset="0"/>
              </a:rPr>
              <a:t>Who</a:t>
            </a:r>
            <a:r>
              <a:rPr lang="sv-SE" dirty="0" smtClean="0">
                <a:solidFill>
                  <a:srgbClr val="000000"/>
                </a:solidFill>
                <a:latin typeface="Arial" panose="020B0604020202020204" pitchFamily="34" charset="0"/>
              </a:rPr>
              <a:t> </a:t>
            </a:r>
            <a:r>
              <a:rPr lang="sv-SE" dirty="0" err="1">
                <a:solidFill>
                  <a:srgbClr val="000000"/>
                </a:solidFill>
                <a:latin typeface="Arial" panose="020B0604020202020204" pitchFamily="34" charset="0"/>
              </a:rPr>
              <a:t>opposes</a:t>
            </a:r>
            <a:r>
              <a:rPr lang="sv-SE" dirty="0">
                <a:solidFill>
                  <a:srgbClr val="000000"/>
                </a:solidFill>
                <a:latin typeface="Arial" panose="020B0604020202020204" pitchFamily="34" charset="0"/>
              </a:rPr>
              <a:t> </a:t>
            </a:r>
            <a:r>
              <a:rPr lang="sv-SE" dirty="0" err="1">
                <a:solidFill>
                  <a:srgbClr val="000000"/>
                </a:solidFill>
                <a:latin typeface="Arial" panose="020B0604020202020204" pitchFamily="34" charset="0"/>
              </a:rPr>
              <a:t>cancellation</a:t>
            </a:r>
            <a:r>
              <a:rPr lang="sv-SE" dirty="0" smtClean="0">
                <a:solidFill>
                  <a:srgbClr val="000000"/>
                </a:solidFill>
                <a:latin typeface="Arial" panose="020B0604020202020204" pitchFamily="34" charset="0"/>
              </a:rPr>
              <a:t>?</a:t>
            </a:r>
          </a:p>
          <a:p>
            <a:endParaRPr lang="sv-SE" dirty="0">
              <a:solidFill>
                <a:srgbClr val="000000"/>
              </a:solidFill>
              <a:latin typeface="Arial" panose="020B0604020202020204" pitchFamily="34" charset="0"/>
            </a:endParaRPr>
          </a:p>
          <a:p>
            <a:r>
              <a:rPr lang="en-US" dirty="0" smtClean="0">
                <a:solidFill>
                  <a:srgbClr val="000000"/>
                </a:solidFill>
                <a:latin typeface="Arial" panose="020B0604020202020204" pitchFamily="34" charset="0"/>
              </a:rPr>
              <a:t>– Mainly </a:t>
            </a:r>
            <a:r>
              <a:rPr lang="en-US" dirty="0">
                <a:solidFill>
                  <a:srgbClr val="000000"/>
                </a:solidFill>
                <a:latin typeface="Arial" panose="020B0604020202020204" pitchFamily="34" charset="0"/>
              </a:rPr>
              <a:t>those that are negatively affected but there is ambivalence.</a:t>
            </a:r>
          </a:p>
        </p:txBody>
      </p:sp>
    </p:spTree>
    <p:extLst>
      <p:ext uri="{BB962C8B-B14F-4D97-AF65-F5344CB8AC3E}">
        <p14:creationId xmlns:p14="http://schemas.microsoft.com/office/powerpoint/2010/main" val="31707510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7614DBB-13D0-4D29-9EE0-74EB7C016F42}" type="datetime1">
              <a:rPr lang="sv-SE" smtClean="0">
                <a:solidFill>
                  <a:prstClr val="black">
                    <a:tint val="75000"/>
                  </a:prstClr>
                </a:solidFill>
              </a:rPr>
              <a:pPr/>
              <a:t>2019-10-27</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r>
              <a:rPr lang="sv-SE" smtClean="0">
                <a:solidFill>
                  <a:prstClr val="black">
                    <a:tint val="75000"/>
                  </a:prstClr>
                </a:solidFill>
              </a:rPr>
              <a:t>/ Namn Namn, Institution eller liknande</a:t>
            </a:r>
            <a:endParaRPr lang="sv-SE">
              <a:solidFill>
                <a:prstClr val="black">
                  <a:tint val="75000"/>
                </a:prstClr>
              </a:solidFill>
            </a:endParaRPr>
          </a:p>
        </p:txBody>
      </p:sp>
      <p:sp>
        <p:nvSpPr>
          <p:cNvPr id="4" name="Rektangel 3"/>
          <p:cNvSpPr/>
          <p:nvPr/>
        </p:nvSpPr>
        <p:spPr>
          <a:xfrm>
            <a:off x="179512" y="-99392"/>
            <a:ext cx="6732240" cy="5293757"/>
          </a:xfrm>
          <a:prstGeom prst="rect">
            <a:avLst/>
          </a:prstGeom>
        </p:spPr>
        <p:txBody>
          <a:bodyPr wrap="square">
            <a:spAutoFit/>
          </a:bodyPr>
          <a:lstStyle/>
          <a:p>
            <a:r>
              <a:rPr lang="sv-SE" sz="3200" b="1" dirty="0" err="1" smtClean="0">
                <a:solidFill>
                  <a:srgbClr val="000000"/>
                </a:solidFill>
                <a:latin typeface="Georgia" panose="02040502050405020303" pitchFamily="18" charset="0"/>
              </a:rPr>
              <a:t>Strategies</a:t>
            </a:r>
            <a:r>
              <a:rPr lang="sv-SE" sz="3200" b="1" dirty="0" smtClean="0">
                <a:solidFill>
                  <a:srgbClr val="000000"/>
                </a:solidFill>
                <a:latin typeface="Georgia" panose="02040502050405020303" pitchFamily="18" charset="0"/>
              </a:rPr>
              <a:t> to </a:t>
            </a:r>
            <a:r>
              <a:rPr lang="sv-SE" sz="3200" b="1" dirty="0">
                <a:solidFill>
                  <a:srgbClr val="000000"/>
                </a:solidFill>
                <a:latin typeface="Georgia" panose="02040502050405020303" pitchFamily="18" charset="0"/>
              </a:rPr>
              <a:t>access </a:t>
            </a:r>
            <a:r>
              <a:rPr lang="sv-SE" sz="3200" b="1" dirty="0" err="1">
                <a:solidFill>
                  <a:srgbClr val="000000"/>
                </a:solidFill>
                <a:latin typeface="Georgia" panose="02040502050405020303" pitchFamily="18" charset="0"/>
              </a:rPr>
              <a:t>articles</a:t>
            </a:r>
            <a:endParaRPr lang="sv-SE" sz="3200" dirty="0">
              <a:solidFill>
                <a:srgbClr val="000000"/>
              </a:solidFill>
              <a:latin typeface="Georgia" panose="02040502050405020303" pitchFamily="18" charset="0"/>
            </a:endParaRPr>
          </a:p>
          <a:p>
            <a:endParaRPr lang="en-US" dirty="0">
              <a:solidFill>
                <a:srgbClr val="000000"/>
              </a:solidFill>
              <a:latin typeface="Arial" panose="020B0604020202020204" pitchFamily="34" charset="0"/>
            </a:endParaRPr>
          </a:p>
          <a:p>
            <a:r>
              <a:rPr lang="sv-SE" dirty="0" smtClean="0">
                <a:solidFill>
                  <a:srgbClr val="000000"/>
                </a:solidFill>
                <a:latin typeface="Arial" panose="020B0604020202020204" pitchFamily="34" charset="0"/>
              </a:rPr>
              <a:t>– No </a:t>
            </a:r>
            <a:r>
              <a:rPr lang="sv-SE" dirty="0">
                <a:solidFill>
                  <a:srgbClr val="000000"/>
                </a:solidFill>
                <a:latin typeface="Arial" panose="020B0604020202020204" pitchFamily="34" charset="0"/>
              </a:rPr>
              <a:t>(42 %)</a:t>
            </a:r>
          </a:p>
          <a:p>
            <a:r>
              <a:rPr lang="sv-SE" dirty="0" smtClean="0">
                <a:solidFill>
                  <a:srgbClr val="000000"/>
                </a:solidFill>
                <a:latin typeface="Arial" panose="020B0604020202020204" pitchFamily="34" charset="0"/>
              </a:rPr>
              <a:t>– Online </a:t>
            </a:r>
            <a:r>
              <a:rPr lang="sv-SE" dirty="0">
                <a:solidFill>
                  <a:srgbClr val="000000"/>
                </a:solidFill>
                <a:latin typeface="Arial" panose="020B0604020202020204" pitchFamily="34" charset="0"/>
              </a:rPr>
              <a:t>(42 %)</a:t>
            </a:r>
          </a:p>
          <a:p>
            <a:r>
              <a:rPr lang="sv-SE" dirty="0" smtClean="0">
                <a:solidFill>
                  <a:srgbClr val="000000"/>
                </a:solidFill>
                <a:latin typeface="Arial" panose="020B0604020202020204" pitchFamily="34" charset="0"/>
              </a:rPr>
              <a:t>– </a:t>
            </a:r>
            <a:r>
              <a:rPr lang="sv-SE" dirty="0" err="1" smtClean="0">
                <a:solidFill>
                  <a:srgbClr val="000000"/>
                </a:solidFill>
                <a:latin typeface="Arial" panose="020B0604020202020204" pitchFamily="34" charset="0"/>
              </a:rPr>
              <a:t>Library</a:t>
            </a:r>
            <a:r>
              <a:rPr lang="sv-SE" dirty="0" smtClean="0">
                <a:solidFill>
                  <a:srgbClr val="000000"/>
                </a:solidFill>
                <a:latin typeface="Arial" panose="020B0604020202020204" pitchFamily="34" charset="0"/>
              </a:rPr>
              <a:t> (inter-</a:t>
            </a:r>
            <a:r>
              <a:rPr lang="sv-SE" dirty="0" err="1" smtClean="0">
                <a:solidFill>
                  <a:srgbClr val="000000"/>
                </a:solidFill>
                <a:latin typeface="Arial" panose="020B0604020202020204" pitchFamily="34" charset="0"/>
              </a:rPr>
              <a:t>library</a:t>
            </a:r>
            <a:r>
              <a:rPr lang="sv-SE" dirty="0" smtClean="0">
                <a:solidFill>
                  <a:srgbClr val="000000"/>
                </a:solidFill>
                <a:latin typeface="Arial" panose="020B0604020202020204" pitchFamily="34" charset="0"/>
              </a:rPr>
              <a:t> </a:t>
            </a:r>
            <a:r>
              <a:rPr lang="sv-SE" dirty="0" err="1" smtClean="0">
                <a:solidFill>
                  <a:srgbClr val="000000"/>
                </a:solidFill>
                <a:latin typeface="Arial" panose="020B0604020202020204" pitchFamily="34" charset="0"/>
              </a:rPr>
              <a:t>loan</a:t>
            </a:r>
            <a:r>
              <a:rPr lang="sv-SE" dirty="0" smtClean="0">
                <a:solidFill>
                  <a:srgbClr val="000000"/>
                </a:solidFill>
                <a:latin typeface="Arial" panose="020B0604020202020204" pitchFamily="34" charset="0"/>
              </a:rPr>
              <a:t>, get it </a:t>
            </a:r>
            <a:r>
              <a:rPr lang="sv-SE" dirty="0" err="1" smtClean="0">
                <a:solidFill>
                  <a:srgbClr val="000000"/>
                </a:solidFill>
                <a:latin typeface="Arial" panose="020B0604020202020204" pitchFamily="34" charset="0"/>
              </a:rPr>
              <a:t>now</a:t>
            </a:r>
            <a:r>
              <a:rPr lang="sv-SE" dirty="0" smtClean="0">
                <a:solidFill>
                  <a:srgbClr val="000000"/>
                </a:solidFill>
                <a:latin typeface="Arial" panose="020B0604020202020204" pitchFamily="34" charset="0"/>
              </a:rPr>
              <a:t>, or </a:t>
            </a:r>
            <a:r>
              <a:rPr lang="sv-SE" dirty="0" err="1" smtClean="0">
                <a:solidFill>
                  <a:srgbClr val="000000"/>
                </a:solidFill>
                <a:latin typeface="Arial" panose="020B0604020202020204" pitchFamily="34" charset="0"/>
              </a:rPr>
              <a:t>other</a:t>
            </a:r>
            <a:r>
              <a:rPr lang="sv-SE" dirty="0" smtClean="0">
                <a:solidFill>
                  <a:srgbClr val="000000"/>
                </a:solidFill>
                <a:latin typeface="Arial" panose="020B0604020202020204" pitchFamily="34" charset="0"/>
              </a:rPr>
              <a:t> </a:t>
            </a:r>
            <a:r>
              <a:rPr lang="sv-SE" dirty="0" err="1" smtClean="0">
                <a:solidFill>
                  <a:srgbClr val="000000"/>
                </a:solidFill>
                <a:latin typeface="Arial" panose="020B0604020202020204" pitchFamily="34" charset="0"/>
              </a:rPr>
              <a:t>library</a:t>
            </a:r>
            <a:r>
              <a:rPr lang="sv-SE" dirty="0" smtClean="0">
                <a:solidFill>
                  <a:srgbClr val="000000"/>
                </a:solidFill>
                <a:latin typeface="Arial" panose="020B0604020202020204" pitchFamily="34" charset="0"/>
              </a:rPr>
              <a:t> service</a:t>
            </a:r>
            <a:r>
              <a:rPr lang="sv-SE" dirty="0">
                <a:solidFill>
                  <a:srgbClr val="000000"/>
                </a:solidFill>
                <a:latin typeface="Arial" panose="020B0604020202020204" pitchFamily="34" charset="0"/>
              </a:rPr>
              <a:t>) (23 %)</a:t>
            </a:r>
          </a:p>
          <a:p>
            <a:r>
              <a:rPr lang="sv-SE" dirty="0" smtClean="0">
                <a:solidFill>
                  <a:srgbClr val="000000"/>
                </a:solidFill>
                <a:latin typeface="Arial" panose="020B0604020202020204" pitchFamily="34" charset="0"/>
              </a:rPr>
              <a:t>– </a:t>
            </a:r>
            <a:r>
              <a:rPr lang="sv-SE" dirty="0" err="1" smtClean="0">
                <a:solidFill>
                  <a:srgbClr val="000000"/>
                </a:solidFill>
                <a:latin typeface="Arial" panose="020B0604020202020204" pitchFamily="34" charset="0"/>
              </a:rPr>
              <a:t>Contacted</a:t>
            </a:r>
            <a:r>
              <a:rPr lang="sv-SE" dirty="0" smtClean="0">
                <a:solidFill>
                  <a:srgbClr val="000000"/>
                </a:solidFill>
                <a:latin typeface="Arial" panose="020B0604020202020204" pitchFamily="34" charset="0"/>
              </a:rPr>
              <a:t> </a:t>
            </a:r>
            <a:r>
              <a:rPr lang="sv-SE" dirty="0" err="1" smtClean="0">
                <a:solidFill>
                  <a:srgbClr val="000000"/>
                </a:solidFill>
                <a:latin typeface="Arial" panose="020B0604020202020204" pitchFamily="34" charset="0"/>
              </a:rPr>
              <a:t>author</a:t>
            </a:r>
            <a:r>
              <a:rPr lang="sv-SE" dirty="0" smtClean="0">
                <a:solidFill>
                  <a:srgbClr val="000000"/>
                </a:solidFill>
                <a:latin typeface="Arial" panose="020B0604020202020204" pitchFamily="34" charset="0"/>
              </a:rPr>
              <a:t> (22 </a:t>
            </a:r>
            <a:r>
              <a:rPr lang="sv-SE" dirty="0">
                <a:solidFill>
                  <a:srgbClr val="000000"/>
                </a:solidFill>
                <a:latin typeface="Arial" panose="020B0604020202020204" pitchFamily="34" charset="0"/>
              </a:rPr>
              <a:t>%)</a:t>
            </a:r>
          </a:p>
          <a:p>
            <a:r>
              <a:rPr lang="sv-SE" dirty="0" smtClean="0">
                <a:solidFill>
                  <a:srgbClr val="000000"/>
                </a:solidFill>
                <a:latin typeface="Arial" panose="020B0604020202020204" pitchFamily="34" charset="0"/>
              </a:rPr>
              <a:t>– </a:t>
            </a:r>
            <a:r>
              <a:rPr lang="sv-SE" dirty="0" err="1" smtClean="0">
                <a:solidFill>
                  <a:srgbClr val="000000"/>
                </a:solidFill>
                <a:latin typeface="Arial" panose="020B0604020202020204" pitchFamily="34" charset="0"/>
              </a:rPr>
              <a:t>Contacted</a:t>
            </a:r>
            <a:r>
              <a:rPr lang="sv-SE" dirty="0" smtClean="0">
                <a:solidFill>
                  <a:srgbClr val="000000"/>
                </a:solidFill>
                <a:latin typeface="Arial" panose="020B0604020202020204" pitchFamily="34" charset="0"/>
              </a:rPr>
              <a:t> </a:t>
            </a:r>
            <a:r>
              <a:rPr lang="sv-SE" dirty="0" err="1" smtClean="0">
                <a:solidFill>
                  <a:srgbClr val="000000"/>
                </a:solidFill>
                <a:latin typeface="Arial" panose="020B0604020202020204" pitchFamily="34" charset="0"/>
              </a:rPr>
              <a:t>colleague</a:t>
            </a:r>
            <a:r>
              <a:rPr lang="sv-SE" dirty="0" smtClean="0">
                <a:solidFill>
                  <a:srgbClr val="000000"/>
                </a:solidFill>
                <a:latin typeface="Arial" panose="020B0604020202020204" pitchFamily="34" charset="0"/>
              </a:rPr>
              <a:t> (22 </a:t>
            </a:r>
            <a:r>
              <a:rPr lang="sv-SE" dirty="0">
                <a:solidFill>
                  <a:srgbClr val="000000"/>
                </a:solidFill>
                <a:latin typeface="Arial" panose="020B0604020202020204" pitchFamily="34" charset="0"/>
              </a:rPr>
              <a:t>%)</a:t>
            </a:r>
          </a:p>
          <a:p>
            <a:r>
              <a:rPr lang="sv-SE" dirty="0" smtClean="0">
                <a:solidFill>
                  <a:srgbClr val="000000"/>
                </a:solidFill>
                <a:latin typeface="Arial" panose="020B0604020202020204" pitchFamily="34" charset="0"/>
              </a:rPr>
              <a:t>– </a:t>
            </a:r>
            <a:r>
              <a:rPr lang="sv-SE" dirty="0" err="1" smtClean="0">
                <a:solidFill>
                  <a:srgbClr val="000000"/>
                </a:solidFill>
                <a:latin typeface="Arial" panose="020B0604020202020204" pitchFamily="34" charset="0"/>
              </a:rPr>
              <a:t>Other</a:t>
            </a:r>
            <a:r>
              <a:rPr lang="sv-SE" dirty="0" smtClean="0">
                <a:solidFill>
                  <a:srgbClr val="000000"/>
                </a:solidFill>
                <a:latin typeface="Arial" panose="020B0604020202020204" pitchFamily="34" charset="0"/>
              </a:rPr>
              <a:t>(10 </a:t>
            </a:r>
            <a:r>
              <a:rPr lang="sv-SE" dirty="0">
                <a:solidFill>
                  <a:srgbClr val="000000"/>
                </a:solidFill>
                <a:latin typeface="Arial" panose="020B0604020202020204" pitchFamily="34" charset="0"/>
              </a:rPr>
              <a:t>%)</a:t>
            </a:r>
          </a:p>
          <a:p>
            <a:endParaRPr lang="sv-SE" dirty="0">
              <a:solidFill>
                <a:srgbClr val="000000"/>
              </a:solidFill>
              <a:latin typeface="Arial" panose="020B0604020202020204" pitchFamily="34" charset="0"/>
            </a:endParaRPr>
          </a:p>
          <a:p>
            <a:r>
              <a:rPr lang="en-US" i="1" dirty="0">
                <a:solidFill>
                  <a:srgbClr val="000000"/>
                </a:solidFill>
                <a:latin typeface="Arial" panose="020B0604020202020204" pitchFamily="34" charset="0"/>
              </a:rPr>
              <a:t>If you replied "online": Where online did you access the </a:t>
            </a:r>
            <a:r>
              <a:rPr lang="en-US" i="1" dirty="0" smtClean="0">
                <a:solidFill>
                  <a:srgbClr val="000000"/>
                </a:solidFill>
                <a:latin typeface="Arial" panose="020B0604020202020204" pitchFamily="34" charset="0"/>
              </a:rPr>
              <a:t>article(s)</a:t>
            </a:r>
          </a:p>
          <a:p>
            <a:r>
              <a:rPr lang="sv-SE" dirty="0" smtClean="0">
                <a:solidFill>
                  <a:srgbClr val="000000"/>
                </a:solidFill>
                <a:latin typeface="Arial" panose="020B0604020202020204" pitchFamily="34" charset="0"/>
              </a:rPr>
              <a:t>–Research Gate (45 </a:t>
            </a:r>
            <a:r>
              <a:rPr lang="sv-SE" dirty="0">
                <a:solidFill>
                  <a:srgbClr val="000000"/>
                </a:solidFill>
                <a:latin typeface="Arial" panose="020B0604020202020204" pitchFamily="34" charset="0"/>
              </a:rPr>
              <a:t>%)</a:t>
            </a:r>
          </a:p>
          <a:p>
            <a:r>
              <a:rPr lang="sv-SE" dirty="0">
                <a:solidFill>
                  <a:srgbClr val="000000"/>
                </a:solidFill>
                <a:latin typeface="Arial" panose="020B0604020202020204" pitchFamily="34" charset="0"/>
              </a:rPr>
              <a:t>–</a:t>
            </a:r>
            <a:r>
              <a:rPr lang="sv-SE" dirty="0" err="1" smtClean="0">
                <a:solidFill>
                  <a:srgbClr val="000000"/>
                </a:solidFill>
                <a:latin typeface="Arial" panose="020B0604020202020204" pitchFamily="34" charset="0"/>
              </a:rPr>
              <a:t>Sci-Hub</a:t>
            </a:r>
            <a:r>
              <a:rPr lang="sv-SE" dirty="0" smtClean="0">
                <a:solidFill>
                  <a:srgbClr val="000000"/>
                </a:solidFill>
                <a:latin typeface="Arial" panose="020B0604020202020204" pitchFamily="34" charset="0"/>
              </a:rPr>
              <a:t> (</a:t>
            </a:r>
            <a:r>
              <a:rPr lang="sv-SE" dirty="0">
                <a:solidFill>
                  <a:srgbClr val="000000"/>
                </a:solidFill>
                <a:latin typeface="Arial" panose="020B0604020202020204" pitchFamily="34" charset="0"/>
              </a:rPr>
              <a:t>24 %)</a:t>
            </a:r>
          </a:p>
          <a:p>
            <a:r>
              <a:rPr lang="sv-SE" dirty="0">
                <a:solidFill>
                  <a:srgbClr val="000000"/>
                </a:solidFill>
                <a:latin typeface="Arial" panose="020B0604020202020204" pitchFamily="34" charset="0"/>
              </a:rPr>
              <a:t>–</a:t>
            </a:r>
            <a:r>
              <a:rPr lang="sv-SE" dirty="0" err="1" smtClean="0">
                <a:solidFill>
                  <a:srgbClr val="000000"/>
                </a:solidFill>
                <a:latin typeface="Arial" panose="020B0604020202020204" pitchFamily="34" charset="0"/>
              </a:rPr>
              <a:t>Don’t</a:t>
            </a:r>
            <a:r>
              <a:rPr lang="sv-SE" dirty="0" smtClean="0">
                <a:solidFill>
                  <a:srgbClr val="000000"/>
                </a:solidFill>
                <a:latin typeface="Arial" panose="020B0604020202020204" pitchFamily="34" charset="0"/>
              </a:rPr>
              <a:t> </a:t>
            </a:r>
            <a:r>
              <a:rPr lang="sv-SE" dirty="0" err="1" smtClean="0">
                <a:solidFill>
                  <a:srgbClr val="000000"/>
                </a:solidFill>
                <a:latin typeface="Arial" panose="020B0604020202020204" pitchFamily="34" charset="0"/>
              </a:rPr>
              <a:t>remember</a:t>
            </a:r>
            <a:r>
              <a:rPr lang="sv-SE" dirty="0" smtClean="0">
                <a:solidFill>
                  <a:srgbClr val="000000"/>
                </a:solidFill>
                <a:latin typeface="Arial" panose="020B0604020202020204" pitchFamily="34" charset="0"/>
              </a:rPr>
              <a:t> (21 </a:t>
            </a:r>
            <a:r>
              <a:rPr lang="sv-SE" dirty="0">
                <a:solidFill>
                  <a:srgbClr val="000000"/>
                </a:solidFill>
                <a:latin typeface="Arial" panose="020B0604020202020204" pitchFamily="34" charset="0"/>
              </a:rPr>
              <a:t>%)</a:t>
            </a:r>
          </a:p>
          <a:p>
            <a:r>
              <a:rPr lang="sv-SE" dirty="0">
                <a:solidFill>
                  <a:srgbClr val="000000"/>
                </a:solidFill>
                <a:latin typeface="Arial" panose="020B0604020202020204" pitchFamily="34" charset="0"/>
              </a:rPr>
              <a:t>–</a:t>
            </a:r>
            <a:r>
              <a:rPr lang="sv-SE" dirty="0" err="1" smtClean="0">
                <a:solidFill>
                  <a:srgbClr val="000000"/>
                </a:solidFill>
                <a:latin typeface="Arial" panose="020B0604020202020204" pitchFamily="34" charset="0"/>
              </a:rPr>
              <a:t>Author</a:t>
            </a:r>
            <a:r>
              <a:rPr lang="sv-SE" dirty="0" smtClean="0">
                <a:solidFill>
                  <a:srgbClr val="000000"/>
                </a:solidFill>
                <a:latin typeface="Arial" panose="020B0604020202020204" pitchFamily="34" charset="0"/>
              </a:rPr>
              <a:t> web </a:t>
            </a:r>
            <a:r>
              <a:rPr lang="sv-SE" dirty="0">
                <a:solidFill>
                  <a:srgbClr val="000000"/>
                </a:solidFill>
                <a:latin typeface="Arial" panose="020B0604020202020204" pitchFamily="34" charset="0"/>
              </a:rPr>
              <a:t>page (15 %)</a:t>
            </a:r>
          </a:p>
          <a:p>
            <a:r>
              <a:rPr lang="sv-SE" dirty="0">
                <a:solidFill>
                  <a:srgbClr val="000000"/>
                </a:solidFill>
                <a:latin typeface="Arial" panose="020B0604020202020204" pitchFamily="34" charset="0"/>
              </a:rPr>
              <a:t>–</a:t>
            </a:r>
            <a:r>
              <a:rPr lang="sv-SE" dirty="0" err="1" smtClean="0">
                <a:solidFill>
                  <a:srgbClr val="000000"/>
                </a:solidFill>
                <a:latin typeface="Arial" panose="020B0604020202020204" pitchFamily="34" charset="0"/>
              </a:rPr>
              <a:t>Other</a:t>
            </a:r>
            <a:r>
              <a:rPr lang="sv-SE" dirty="0" smtClean="0">
                <a:solidFill>
                  <a:srgbClr val="000000"/>
                </a:solidFill>
                <a:latin typeface="Arial" panose="020B0604020202020204" pitchFamily="34" charset="0"/>
              </a:rPr>
              <a:t> options</a:t>
            </a:r>
            <a:r>
              <a:rPr lang="sv-SE" dirty="0">
                <a:solidFill>
                  <a:srgbClr val="000000"/>
                </a:solidFill>
                <a:latin typeface="Arial" panose="020B0604020202020204" pitchFamily="34" charset="0"/>
              </a:rPr>
              <a:t>…</a:t>
            </a:r>
          </a:p>
          <a:p>
            <a:endParaRPr lang="sv-SE"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75 % </a:t>
            </a:r>
            <a:r>
              <a:rPr lang="en-US" dirty="0" smtClean="0">
                <a:solidFill>
                  <a:srgbClr val="000000"/>
                </a:solidFill>
                <a:latin typeface="Arial" panose="020B0604020202020204" pitchFamily="34" charset="0"/>
              </a:rPr>
              <a:t>did not have a </a:t>
            </a:r>
            <a:r>
              <a:rPr lang="en-US" dirty="0">
                <a:solidFill>
                  <a:srgbClr val="000000"/>
                </a:solidFill>
                <a:latin typeface="Arial" panose="020B0604020202020204" pitchFamily="34" charset="0"/>
              </a:rPr>
              <a:t>plug-in to </a:t>
            </a:r>
            <a:r>
              <a:rPr lang="en-US" dirty="0" smtClean="0">
                <a:solidFill>
                  <a:srgbClr val="000000"/>
                </a:solidFill>
                <a:latin typeface="Arial" panose="020B0604020202020204" pitchFamily="34" charset="0"/>
              </a:rPr>
              <a:t>find OA installed</a:t>
            </a:r>
            <a:endParaRPr 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11509057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85763" y="1125135"/>
            <a:ext cx="7308000" cy="361950"/>
          </a:xfrm>
        </p:spPr>
        <p:txBody>
          <a:bodyPr>
            <a:normAutofit fontScale="90000"/>
          </a:bodyPr>
          <a:lstStyle/>
          <a:p>
            <a:r>
              <a:rPr lang="sv-SE" sz="4000" dirty="0" err="1" smtClean="0">
                <a:solidFill>
                  <a:schemeClr val="accent5"/>
                </a:solidFill>
              </a:rPr>
              <a:t>Negotiation</a:t>
            </a:r>
            <a:r>
              <a:rPr lang="sv-SE" sz="4000" dirty="0" smtClean="0">
                <a:solidFill>
                  <a:schemeClr val="accent5"/>
                </a:solidFill>
              </a:rPr>
              <a:t> Process</a:t>
            </a:r>
            <a:r>
              <a:rPr lang="sv-SE" sz="4000" b="1" dirty="0" smtClean="0">
                <a:solidFill>
                  <a:schemeClr val="accent5"/>
                </a:solidFill>
              </a:rPr>
              <a:t> 2019</a:t>
            </a:r>
            <a:endParaRPr lang="sv-SE" sz="4000" b="1" dirty="0">
              <a:solidFill>
                <a:schemeClr val="accent5"/>
              </a:solidFill>
            </a:endParaRPr>
          </a:p>
        </p:txBody>
      </p:sp>
      <p:sp>
        <p:nvSpPr>
          <p:cNvPr id="8" name="Högerpil 7"/>
          <p:cNvSpPr/>
          <p:nvPr/>
        </p:nvSpPr>
        <p:spPr>
          <a:xfrm>
            <a:off x="385762" y="3553382"/>
            <a:ext cx="4936333" cy="225662"/>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9" name="Sexhörning 8"/>
          <p:cNvSpPr/>
          <p:nvPr/>
        </p:nvSpPr>
        <p:spPr>
          <a:xfrm>
            <a:off x="343615" y="3474469"/>
            <a:ext cx="455771" cy="392906"/>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0" name="Sexhörning 9"/>
          <p:cNvSpPr/>
          <p:nvPr/>
        </p:nvSpPr>
        <p:spPr>
          <a:xfrm>
            <a:off x="1778794" y="3482579"/>
            <a:ext cx="455771" cy="392906"/>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4" name="Sexhörning 13"/>
          <p:cNvSpPr/>
          <p:nvPr/>
        </p:nvSpPr>
        <p:spPr>
          <a:xfrm>
            <a:off x="2836072" y="3471863"/>
            <a:ext cx="455771" cy="392906"/>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6" name="Sexhörning 15"/>
          <p:cNvSpPr/>
          <p:nvPr/>
        </p:nvSpPr>
        <p:spPr>
          <a:xfrm>
            <a:off x="5786305" y="3464719"/>
            <a:ext cx="455771" cy="392906"/>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8" name="Sexhörning 17"/>
          <p:cNvSpPr/>
          <p:nvPr/>
        </p:nvSpPr>
        <p:spPr>
          <a:xfrm>
            <a:off x="7508797" y="3464719"/>
            <a:ext cx="455771" cy="392906"/>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cxnSp>
        <p:nvCxnSpPr>
          <p:cNvPr id="24" name="Rak koppling 23"/>
          <p:cNvCxnSpPr/>
          <p:nvPr/>
        </p:nvCxnSpPr>
        <p:spPr>
          <a:xfrm flipH="1">
            <a:off x="577929" y="2840749"/>
            <a:ext cx="332186" cy="662627"/>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6" name="textruta 25"/>
          <p:cNvSpPr txBox="1"/>
          <p:nvPr/>
        </p:nvSpPr>
        <p:spPr>
          <a:xfrm>
            <a:off x="314326" y="2362426"/>
            <a:ext cx="1464468" cy="461665"/>
          </a:xfrm>
          <a:prstGeom prst="rect">
            <a:avLst/>
          </a:prstGeom>
          <a:noFill/>
          <a:ln>
            <a:solidFill>
              <a:schemeClr val="accent6"/>
            </a:solidFill>
          </a:ln>
        </p:spPr>
        <p:txBody>
          <a:bodyPr wrap="square" rtlCol="0">
            <a:spAutoFit/>
          </a:bodyPr>
          <a:lstStyle/>
          <a:p>
            <a:r>
              <a:rPr lang="sv-SE" sz="1200" b="1" dirty="0" smtClean="0"/>
              <a:t>Dec 2018 </a:t>
            </a:r>
            <a:r>
              <a:rPr lang="sv-SE" sz="1200" dirty="0" err="1" smtClean="0"/>
              <a:t>High</a:t>
            </a:r>
            <a:r>
              <a:rPr lang="sv-SE" sz="1200" dirty="0" smtClean="0"/>
              <a:t> </a:t>
            </a:r>
            <a:r>
              <a:rPr lang="sv-SE" sz="1200" dirty="0" err="1" smtClean="0"/>
              <a:t>level</a:t>
            </a:r>
            <a:r>
              <a:rPr lang="sv-SE" sz="1200" dirty="0" smtClean="0"/>
              <a:t> meeting</a:t>
            </a:r>
            <a:endParaRPr lang="sv-SE" sz="1200" dirty="0"/>
          </a:p>
        </p:txBody>
      </p:sp>
      <p:cxnSp>
        <p:nvCxnSpPr>
          <p:cNvPr id="27" name="Rak koppling 26"/>
          <p:cNvCxnSpPr>
            <a:endCxn id="28" idx="0"/>
          </p:cNvCxnSpPr>
          <p:nvPr/>
        </p:nvCxnSpPr>
        <p:spPr>
          <a:xfrm flipH="1">
            <a:off x="1614488" y="3771901"/>
            <a:ext cx="385764" cy="592931"/>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8" name="textruta 27"/>
          <p:cNvSpPr txBox="1"/>
          <p:nvPr/>
        </p:nvSpPr>
        <p:spPr>
          <a:xfrm>
            <a:off x="757238" y="4364832"/>
            <a:ext cx="1714499" cy="461665"/>
          </a:xfrm>
          <a:prstGeom prst="rect">
            <a:avLst/>
          </a:prstGeom>
          <a:noFill/>
          <a:ln>
            <a:solidFill>
              <a:schemeClr val="accent6"/>
            </a:solidFill>
          </a:ln>
        </p:spPr>
        <p:txBody>
          <a:bodyPr wrap="square" rtlCol="0">
            <a:spAutoFit/>
          </a:bodyPr>
          <a:lstStyle/>
          <a:p>
            <a:r>
              <a:rPr lang="sv-SE" sz="1200" b="1" dirty="0" smtClean="0"/>
              <a:t>April 2019 </a:t>
            </a:r>
            <a:br>
              <a:rPr lang="sv-SE" sz="1200" b="1" dirty="0" smtClean="0"/>
            </a:br>
            <a:r>
              <a:rPr lang="sv-SE" sz="1200" dirty="0" err="1" smtClean="0"/>
              <a:t>MoU</a:t>
            </a:r>
            <a:r>
              <a:rPr lang="sv-SE" sz="1200" dirty="0" smtClean="0"/>
              <a:t> </a:t>
            </a:r>
            <a:r>
              <a:rPr lang="sv-SE" sz="1200" dirty="0" err="1" smtClean="0"/>
              <a:t>signed</a:t>
            </a:r>
            <a:endParaRPr lang="sv-SE" sz="1200" dirty="0"/>
          </a:p>
        </p:txBody>
      </p:sp>
      <p:cxnSp>
        <p:nvCxnSpPr>
          <p:cNvPr id="52" name="Rak koppling 51"/>
          <p:cNvCxnSpPr/>
          <p:nvPr/>
        </p:nvCxnSpPr>
        <p:spPr>
          <a:xfrm>
            <a:off x="3057526" y="2616354"/>
            <a:ext cx="28574" cy="84836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53" name="textruta 52"/>
          <p:cNvSpPr txBox="1"/>
          <p:nvPr/>
        </p:nvSpPr>
        <p:spPr>
          <a:xfrm>
            <a:off x="2253404" y="1788801"/>
            <a:ext cx="1871661" cy="646331"/>
          </a:xfrm>
          <a:prstGeom prst="rect">
            <a:avLst/>
          </a:prstGeom>
          <a:noFill/>
          <a:ln>
            <a:solidFill>
              <a:schemeClr val="accent6"/>
            </a:solidFill>
          </a:ln>
        </p:spPr>
        <p:txBody>
          <a:bodyPr wrap="square" rtlCol="0">
            <a:spAutoFit/>
          </a:bodyPr>
          <a:lstStyle/>
          <a:p>
            <a:pPr>
              <a:buClr>
                <a:schemeClr val="accent6"/>
              </a:buClr>
              <a:buSzPct val="100000"/>
            </a:pPr>
            <a:r>
              <a:rPr lang="sv-SE" sz="1200" b="1" dirty="0" smtClean="0"/>
              <a:t>May 2019</a:t>
            </a:r>
            <a:endParaRPr lang="sv-SE" sz="1200" b="1" dirty="0"/>
          </a:p>
          <a:p>
            <a:pPr>
              <a:buClr>
                <a:schemeClr val="accent6"/>
              </a:buClr>
              <a:buSzPct val="100000"/>
            </a:pPr>
            <a:r>
              <a:rPr lang="sv-SE" sz="1200" dirty="0" err="1" smtClean="0"/>
              <a:t>First</a:t>
            </a:r>
            <a:r>
              <a:rPr lang="sv-SE" sz="1200" dirty="0" smtClean="0"/>
              <a:t> offer from Elsevier</a:t>
            </a:r>
            <a:endParaRPr lang="sv-SE" sz="1200" dirty="0"/>
          </a:p>
        </p:txBody>
      </p:sp>
      <p:cxnSp>
        <p:nvCxnSpPr>
          <p:cNvPr id="57" name="Rak koppling 56"/>
          <p:cNvCxnSpPr>
            <a:stCxn id="58" idx="2"/>
          </p:cNvCxnSpPr>
          <p:nvPr/>
        </p:nvCxnSpPr>
        <p:spPr>
          <a:xfrm flipH="1">
            <a:off x="7707830" y="2824425"/>
            <a:ext cx="128588" cy="754916"/>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58" name="textruta 57"/>
          <p:cNvSpPr txBox="1"/>
          <p:nvPr/>
        </p:nvSpPr>
        <p:spPr>
          <a:xfrm>
            <a:off x="6914874" y="1993428"/>
            <a:ext cx="1843088" cy="830997"/>
          </a:xfrm>
          <a:prstGeom prst="rect">
            <a:avLst/>
          </a:prstGeom>
          <a:noFill/>
          <a:ln>
            <a:solidFill>
              <a:schemeClr val="accent6"/>
            </a:solidFill>
          </a:ln>
        </p:spPr>
        <p:txBody>
          <a:bodyPr wrap="square" rtlCol="0">
            <a:spAutoFit/>
          </a:bodyPr>
          <a:lstStyle/>
          <a:p>
            <a:r>
              <a:rPr lang="sv-SE" sz="1200" b="1" dirty="0" smtClean="0"/>
              <a:t>6 november 2019</a:t>
            </a:r>
            <a:br>
              <a:rPr lang="sv-SE" sz="1200" b="1" dirty="0" smtClean="0"/>
            </a:br>
            <a:r>
              <a:rPr lang="sv-SE" sz="1200" dirty="0" err="1" smtClean="0"/>
              <a:t>Steering</a:t>
            </a:r>
            <a:r>
              <a:rPr lang="sv-SE" sz="1200" dirty="0" smtClean="0"/>
              <a:t> </a:t>
            </a:r>
            <a:r>
              <a:rPr lang="sv-SE" sz="1200" dirty="0" err="1" smtClean="0"/>
              <a:t>Committee</a:t>
            </a:r>
            <a:r>
              <a:rPr lang="sv-SE" sz="1200" dirty="0" smtClean="0"/>
              <a:t> </a:t>
            </a:r>
            <a:r>
              <a:rPr lang="sv-SE" sz="1200" dirty="0" err="1" smtClean="0"/>
              <a:t>take</a:t>
            </a:r>
            <a:r>
              <a:rPr lang="sv-SE" sz="1200" dirty="0" smtClean="0"/>
              <a:t> the formal </a:t>
            </a:r>
            <a:r>
              <a:rPr lang="sv-SE" sz="1200" dirty="0" err="1" smtClean="0"/>
              <a:t>decition</a:t>
            </a:r>
            <a:endParaRPr lang="sv-SE" sz="1200" dirty="0"/>
          </a:p>
        </p:txBody>
      </p:sp>
      <p:cxnSp>
        <p:nvCxnSpPr>
          <p:cNvPr id="59" name="Rak koppling 58"/>
          <p:cNvCxnSpPr/>
          <p:nvPr/>
        </p:nvCxnSpPr>
        <p:spPr>
          <a:xfrm>
            <a:off x="6011467" y="3837936"/>
            <a:ext cx="210740" cy="76264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60" name="textruta 59"/>
          <p:cNvSpPr txBox="1"/>
          <p:nvPr/>
        </p:nvSpPr>
        <p:spPr>
          <a:xfrm>
            <a:off x="5116712" y="4587140"/>
            <a:ext cx="2000250" cy="830997"/>
          </a:xfrm>
          <a:prstGeom prst="rect">
            <a:avLst/>
          </a:prstGeom>
          <a:noFill/>
          <a:ln>
            <a:solidFill>
              <a:schemeClr val="accent6"/>
            </a:solidFill>
          </a:ln>
        </p:spPr>
        <p:txBody>
          <a:bodyPr wrap="square" rtlCol="0">
            <a:spAutoFit/>
          </a:bodyPr>
          <a:lstStyle/>
          <a:p>
            <a:r>
              <a:rPr lang="sv-SE" sz="1200" b="1" dirty="0" smtClean="0"/>
              <a:t>23 </a:t>
            </a:r>
            <a:r>
              <a:rPr lang="sv-SE" sz="1200" b="1" dirty="0" err="1" smtClean="0"/>
              <a:t>october</a:t>
            </a:r>
            <a:r>
              <a:rPr lang="sv-SE" sz="1200" b="1" dirty="0" smtClean="0"/>
              <a:t> 2019</a:t>
            </a:r>
            <a:r>
              <a:rPr lang="sv-SE" sz="1200" dirty="0"/>
              <a:t/>
            </a:r>
            <a:br>
              <a:rPr lang="sv-SE" sz="1200" dirty="0"/>
            </a:br>
            <a:r>
              <a:rPr lang="sv-SE" sz="1200" dirty="0" smtClean="0"/>
              <a:t>SUHF </a:t>
            </a:r>
            <a:r>
              <a:rPr lang="sv-SE" sz="1200" dirty="0" err="1" smtClean="0"/>
              <a:t>Rectors</a:t>
            </a:r>
            <a:r>
              <a:rPr lang="sv-SE" sz="1200" dirty="0" smtClean="0"/>
              <a:t> </a:t>
            </a:r>
            <a:r>
              <a:rPr lang="sv-SE" sz="1200" dirty="0" err="1" smtClean="0"/>
              <a:t>conference</a:t>
            </a:r>
            <a:r>
              <a:rPr lang="sv-SE" sz="1200" dirty="0" smtClean="0"/>
              <a:t> </a:t>
            </a:r>
            <a:r>
              <a:rPr lang="sv-SE" sz="1200" dirty="0" err="1" smtClean="0"/>
              <a:t>will</a:t>
            </a:r>
            <a:r>
              <a:rPr lang="sv-SE" sz="1200" dirty="0" smtClean="0"/>
              <a:t> </a:t>
            </a:r>
            <a:r>
              <a:rPr lang="sv-SE" sz="1200" dirty="0" err="1" smtClean="0"/>
              <a:t>discuss</a:t>
            </a:r>
            <a:r>
              <a:rPr lang="sv-SE" sz="1200" dirty="0" smtClean="0"/>
              <a:t> the offer</a:t>
            </a:r>
            <a:endParaRPr lang="sv-SE" sz="1200" dirty="0"/>
          </a:p>
        </p:txBody>
      </p:sp>
      <p:sp>
        <p:nvSpPr>
          <p:cNvPr id="63" name="Sexhörning 62"/>
          <p:cNvSpPr/>
          <p:nvPr/>
        </p:nvSpPr>
        <p:spPr>
          <a:xfrm>
            <a:off x="4929769" y="3482579"/>
            <a:ext cx="455771" cy="392906"/>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cxnSp>
        <p:nvCxnSpPr>
          <p:cNvPr id="64" name="Rak koppling 63"/>
          <p:cNvCxnSpPr>
            <a:stCxn id="65" idx="2"/>
          </p:cNvCxnSpPr>
          <p:nvPr/>
        </p:nvCxnSpPr>
        <p:spPr>
          <a:xfrm flipH="1">
            <a:off x="5164030" y="2603719"/>
            <a:ext cx="244958" cy="90680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65" name="textruta 64"/>
          <p:cNvSpPr txBox="1"/>
          <p:nvPr/>
        </p:nvSpPr>
        <p:spPr>
          <a:xfrm>
            <a:off x="4386264" y="1957388"/>
            <a:ext cx="2045448" cy="646331"/>
          </a:xfrm>
          <a:prstGeom prst="rect">
            <a:avLst/>
          </a:prstGeom>
          <a:noFill/>
          <a:ln>
            <a:solidFill>
              <a:schemeClr val="accent6"/>
            </a:solidFill>
          </a:ln>
        </p:spPr>
        <p:txBody>
          <a:bodyPr wrap="square" rtlCol="0">
            <a:spAutoFit/>
          </a:bodyPr>
          <a:lstStyle/>
          <a:p>
            <a:pPr>
              <a:buClr>
                <a:schemeClr val="accent6"/>
              </a:buClr>
              <a:buSzPct val="100000"/>
            </a:pPr>
            <a:r>
              <a:rPr lang="sv-SE" sz="1200" b="1" dirty="0" smtClean="0"/>
              <a:t>August/september 2019</a:t>
            </a:r>
            <a:endParaRPr lang="sv-SE" sz="1200" b="1" dirty="0"/>
          </a:p>
          <a:p>
            <a:pPr>
              <a:buClr>
                <a:schemeClr val="accent6"/>
              </a:buClr>
              <a:buSzPct val="100000"/>
            </a:pPr>
            <a:r>
              <a:rPr lang="sv-SE" sz="1200" dirty="0" err="1" smtClean="0"/>
              <a:t>Negotiations</a:t>
            </a:r>
            <a:endParaRPr lang="sv-SE" sz="1200" dirty="0"/>
          </a:p>
        </p:txBody>
      </p:sp>
      <p:sp>
        <p:nvSpPr>
          <p:cNvPr id="68" name="Sexhörning 67"/>
          <p:cNvSpPr/>
          <p:nvPr/>
        </p:nvSpPr>
        <p:spPr>
          <a:xfrm>
            <a:off x="3915301" y="3471863"/>
            <a:ext cx="455771" cy="392906"/>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cxnSp>
        <p:nvCxnSpPr>
          <p:cNvPr id="69" name="Rak koppling 68"/>
          <p:cNvCxnSpPr/>
          <p:nvPr/>
        </p:nvCxnSpPr>
        <p:spPr>
          <a:xfrm flipH="1">
            <a:off x="3786188" y="3821906"/>
            <a:ext cx="350044" cy="585788"/>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70" name="textruta 69"/>
          <p:cNvSpPr txBox="1"/>
          <p:nvPr/>
        </p:nvSpPr>
        <p:spPr>
          <a:xfrm>
            <a:off x="2948653" y="4424731"/>
            <a:ext cx="1663087" cy="646331"/>
          </a:xfrm>
          <a:prstGeom prst="rect">
            <a:avLst/>
          </a:prstGeom>
          <a:noFill/>
          <a:ln>
            <a:solidFill>
              <a:schemeClr val="accent6"/>
            </a:solidFill>
          </a:ln>
        </p:spPr>
        <p:txBody>
          <a:bodyPr wrap="square" rtlCol="0">
            <a:spAutoFit/>
          </a:bodyPr>
          <a:lstStyle/>
          <a:p>
            <a:r>
              <a:rPr lang="sv-SE" sz="1200" b="1" dirty="0" smtClean="0"/>
              <a:t>June 2019</a:t>
            </a:r>
            <a:r>
              <a:rPr lang="sv-SE" sz="1200" dirty="0"/>
              <a:t/>
            </a:r>
            <a:br>
              <a:rPr lang="sv-SE" sz="1200" dirty="0"/>
            </a:br>
            <a:r>
              <a:rPr lang="sv-SE" sz="1200" dirty="0" smtClean="0"/>
              <a:t>Second </a:t>
            </a:r>
            <a:r>
              <a:rPr lang="sv-SE" sz="1200" dirty="0" err="1" smtClean="0"/>
              <a:t>revised</a:t>
            </a:r>
            <a:r>
              <a:rPr lang="sv-SE" sz="1200" dirty="0" smtClean="0"/>
              <a:t> offer</a:t>
            </a:r>
            <a:endParaRPr lang="sv-SE" sz="1200" dirty="0"/>
          </a:p>
        </p:txBody>
      </p:sp>
      <p:sp>
        <p:nvSpPr>
          <p:cNvPr id="4" name="Ellips 3"/>
          <p:cNvSpPr/>
          <p:nvPr/>
        </p:nvSpPr>
        <p:spPr>
          <a:xfrm>
            <a:off x="5418027" y="3607050"/>
            <a:ext cx="138989" cy="143961"/>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dirty="0"/>
          </a:p>
        </p:txBody>
      </p:sp>
      <p:sp>
        <p:nvSpPr>
          <p:cNvPr id="32" name="Ellips 31"/>
          <p:cNvSpPr/>
          <p:nvPr/>
        </p:nvSpPr>
        <p:spPr>
          <a:xfrm>
            <a:off x="5617950" y="3607050"/>
            <a:ext cx="138989" cy="143961"/>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dirty="0"/>
          </a:p>
        </p:txBody>
      </p:sp>
      <p:sp>
        <p:nvSpPr>
          <p:cNvPr id="33" name="Ellips 32"/>
          <p:cNvSpPr/>
          <p:nvPr/>
        </p:nvSpPr>
        <p:spPr>
          <a:xfrm>
            <a:off x="6292723" y="3591993"/>
            <a:ext cx="138989" cy="143961"/>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dirty="0"/>
          </a:p>
        </p:txBody>
      </p:sp>
      <p:sp>
        <p:nvSpPr>
          <p:cNvPr id="34" name="Ellips 33"/>
          <p:cNvSpPr/>
          <p:nvPr/>
        </p:nvSpPr>
        <p:spPr>
          <a:xfrm>
            <a:off x="6480688" y="3595222"/>
            <a:ext cx="138989" cy="143961"/>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dirty="0"/>
          </a:p>
        </p:txBody>
      </p:sp>
      <p:sp>
        <p:nvSpPr>
          <p:cNvPr id="35" name="Ellips 34"/>
          <p:cNvSpPr/>
          <p:nvPr/>
        </p:nvSpPr>
        <p:spPr>
          <a:xfrm>
            <a:off x="6673861" y="3597762"/>
            <a:ext cx="138989" cy="143961"/>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dirty="0"/>
          </a:p>
        </p:txBody>
      </p:sp>
      <p:sp>
        <p:nvSpPr>
          <p:cNvPr id="36" name="Ellips 35"/>
          <p:cNvSpPr/>
          <p:nvPr/>
        </p:nvSpPr>
        <p:spPr>
          <a:xfrm>
            <a:off x="6881766" y="3594231"/>
            <a:ext cx="138989" cy="143961"/>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dirty="0"/>
          </a:p>
        </p:txBody>
      </p:sp>
      <p:sp>
        <p:nvSpPr>
          <p:cNvPr id="37" name="Ellips 36"/>
          <p:cNvSpPr/>
          <p:nvPr/>
        </p:nvSpPr>
        <p:spPr>
          <a:xfrm>
            <a:off x="7305155" y="3594232"/>
            <a:ext cx="138989" cy="143961"/>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dirty="0"/>
          </a:p>
        </p:txBody>
      </p:sp>
      <p:sp>
        <p:nvSpPr>
          <p:cNvPr id="38" name="Ellips 37"/>
          <p:cNvSpPr/>
          <p:nvPr/>
        </p:nvSpPr>
        <p:spPr>
          <a:xfrm>
            <a:off x="7093162" y="3594231"/>
            <a:ext cx="138989" cy="143961"/>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dirty="0"/>
          </a:p>
        </p:txBody>
      </p:sp>
      <p:sp>
        <p:nvSpPr>
          <p:cNvPr id="39" name="Ellips 38"/>
          <p:cNvSpPr/>
          <p:nvPr/>
        </p:nvSpPr>
        <p:spPr>
          <a:xfrm>
            <a:off x="8014797" y="3586647"/>
            <a:ext cx="138989" cy="143961"/>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dirty="0"/>
          </a:p>
        </p:txBody>
      </p:sp>
      <p:sp>
        <p:nvSpPr>
          <p:cNvPr id="40" name="Ellips 39"/>
          <p:cNvSpPr/>
          <p:nvPr/>
        </p:nvSpPr>
        <p:spPr>
          <a:xfrm>
            <a:off x="8202374" y="3582675"/>
            <a:ext cx="138989" cy="143961"/>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dirty="0"/>
          </a:p>
        </p:txBody>
      </p:sp>
      <p:sp>
        <p:nvSpPr>
          <p:cNvPr id="41" name="Ellips 40"/>
          <p:cNvSpPr/>
          <p:nvPr/>
        </p:nvSpPr>
        <p:spPr>
          <a:xfrm>
            <a:off x="8392837" y="3586646"/>
            <a:ext cx="138989" cy="143961"/>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42098325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err="1" smtClean="0"/>
              <a:t>How</a:t>
            </a:r>
            <a:r>
              <a:rPr lang="sv-SE" dirty="0" smtClean="0"/>
              <a:t> </a:t>
            </a:r>
            <a:r>
              <a:rPr lang="sv-SE" dirty="0" err="1" smtClean="0"/>
              <a:t>can</a:t>
            </a:r>
            <a:r>
              <a:rPr lang="sv-SE" dirty="0" smtClean="0"/>
              <a:t> </a:t>
            </a:r>
            <a:r>
              <a:rPr lang="sv-SE" dirty="0" err="1" smtClean="0"/>
              <a:t>we</a:t>
            </a:r>
            <a:r>
              <a:rPr lang="sv-SE" dirty="0" smtClean="0"/>
              <a:t> </a:t>
            </a:r>
            <a:r>
              <a:rPr lang="sv-SE" dirty="0" err="1" smtClean="0"/>
              <a:t>fund</a:t>
            </a:r>
            <a:r>
              <a:rPr lang="sv-SE" dirty="0" smtClean="0"/>
              <a:t> the </a:t>
            </a:r>
            <a:r>
              <a:rPr lang="sv-SE" dirty="0" err="1" smtClean="0"/>
              <a:t>transition</a:t>
            </a:r>
            <a:r>
              <a:rPr lang="sv-SE" dirty="0"/>
              <a:t>?</a:t>
            </a:r>
          </a:p>
        </p:txBody>
      </p:sp>
      <p:sp>
        <p:nvSpPr>
          <p:cNvPr id="3" name="Platshållare för innehåll 2"/>
          <p:cNvSpPr>
            <a:spLocks noGrp="1"/>
          </p:cNvSpPr>
          <p:nvPr>
            <p:ph idx="1"/>
          </p:nvPr>
        </p:nvSpPr>
        <p:spPr/>
        <p:txBody>
          <a:bodyPr/>
          <a:lstStyle/>
          <a:p>
            <a:r>
              <a:rPr lang="sv-SE" dirty="0" smtClean="0"/>
              <a:t>Is </a:t>
            </a:r>
            <a:r>
              <a:rPr lang="sv-SE" dirty="0" err="1" smtClean="0"/>
              <a:t>there</a:t>
            </a:r>
            <a:r>
              <a:rPr lang="sv-SE" dirty="0" smtClean="0"/>
              <a:t> </a:t>
            </a:r>
            <a:r>
              <a:rPr lang="sv-SE" dirty="0" err="1" smtClean="0"/>
              <a:t>enought</a:t>
            </a:r>
            <a:r>
              <a:rPr lang="sv-SE" dirty="0" smtClean="0"/>
              <a:t> </a:t>
            </a:r>
            <a:r>
              <a:rPr lang="sv-SE" dirty="0" err="1" smtClean="0"/>
              <a:t>money</a:t>
            </a:r>
            <a:r>
              <a:rPr lang="sv-SE" dirty="0" smtClean="0"/>
              <a:t> in the system?</a:t>
            </a:r>
          </a:p>
          <a:p>
            <a:r>
              <a:rPr lang="sv-SE" dirty="0" smtClean="0"/>
              <a:t>Meeting </a:t>
            </a:r>
            <a:r>
              <a:rPr lang="sv-SE" dirty="0" err="1" smtClean="0"/>
              <a:t>between</a:t>
            </a:r>
            <a:r>
              <a:rPr lang="sv-SE" dirty="0" smtClean="0"/>
              <a:t> a </a:t>
            </a:r>
            <a:r>
              <a:rPr lang="sv-SE" dirty="0" err="1" smtClean="0"/>
              <a:t>group</a:t>
            </a:r>
            <a:r>
              <a:rPr lang="sv-SE" dirty="0" smtClean="0"/>
              <a:t> </a:t>
            </a:r>
            <a:r>
              <a:rPr lang="sv-SE" dirty="0" err="1" smtClean="0"/>
              <a:t>of</a:t>
            </a:r>
            <a:r>
              <a:rPr lang="sv-SE" dirty="0" smtClean="0"/>
              <a:t> presidents from the </a:t>
            </a:r>
            <a:r>
              <a:rPr lang="sv-SE" dirty="0" err="1" smtClean="0"/>
              <a:t>universities</a:t>
            </a:r>
            <a:r>
              <a:rPr lang="sv-SE" dirty="0" smtClean="0"/>
              <a:t> and the </a:t>
            </a:r>
            <a:r>
              <a:rPr lang="sv-SE" dirty="0" err="1" smtClean="0"/>
              <a:t>big</a:t>
            </a:r>
            <a:r>
              <a:rPr lang="sv-SE" dirty="0" smtClean="0"/>
              <a:t> research funders i Sweden</a:t>
            </a:r>
          </a:p>
          <a:p>
            <a:r>
              <a:rPr lang="sv-SE" dirty="0" smtClean="0"/>
              <a:t>A </a:t>
            </a:r>
            <a:r>
              <a:rPr lang="sv-SE" dirty="0" err="1" smtClean="0"/>
              <a:t>discussion</a:t>
            </a:r>
            <a:r>
              <a:rPr lang="sv-SE" dirty="0" smtClean="0"/>
              <a:t> on </a:t>
            </a:r>
            <a:r>
              <a:rPr lang="sv-SE" dirty="0" err="1" smtClean="0"/>
              <a:t>how</a:t>
            </a:r>
            <a:r>
              <a:rPr lang="sv-SE" dirty="0" smtClean="0"/>
              <a:t> </a:t>
            </a:r>
            <a:r>
              <a:rPr lang="sv-SE" dirty="0" err="1" smtClean="0"/>
              <a:t>we</a:t>
            </a:r>
            <a:r>
              <a:rPr lang="sv-SE" dirty="0" smtClean="0"/>
              <a:t> </a:t>
            </a:r>
            <a:r>
              <a:rPr lang="sv-SE" dirty="0" err="1" smtClean="0"/>
              <a:t>can</a:t>
            </a:r>
            <a:r>
              <a:rPr lang="sv-SE" dirty="0" smtClean="0"/>
              <a:t> </a:t>
            </a:r>
            <a:r>
              <a:rPr lang="sv-SE" dirty="0" err="1" smtClean="0"/>
              <a:t>cofund</a:t>
            </a:r>
            <a:r>
              <a:rPr lang="sv-SE" dirty="0" smtClean="0"/>
              <a:t> the </a:t>
            </a:r>
            <a:r>
              <a:rPr lang="sv-SE" dirty="0" err="1" smtClean="0"/>
              <a:t>transition</a:t>
            </a:r>
            <a:endParaRPr lang="sv-SE" dirty="0"/>
          </a:p>
        </p:txBody>
      </p:sp>
      <p:sp>
        <p:nvSpPr>
          <p:cNvPr id="4" name="Platshållare för datum 3"/>
          <p:cNvSpPr>
            <a:spLocks noGrp="1"/>
          </p:cNvSpPr>
          <p:nvPr>
            <p:ph type="dt" sz="half" idx="10"/>
          </p:nvPr>
        </p:nvSpPr>
        <p:spPr/>
        <p:txBody>
          <a:bodyPr/>
          <a:lstStyle/>
          <a:p>
            <a:fld id="{B2D7D048-BEC5-414F-A90A-E6B9A26F9318}" type="datetime1">
              <a:rPr lang="sv-SE" smtClean="0"/>
              <a:pPr/>
              <a:t>2019-10-27</a:t>
            </a:fld>
            <a:endParaRPr lang="sv-SE"/>
          </a:p>
        </p:txBody>
      </p:sp>
      <p:sp>
        <p:nvSpPr>
          <p:cNvPr id="5" name="Platshållare för sidfot 4"/>
          <p:cNvSpPr>
            <a:spLocks noGrp="1"/>
          </p:cNvSpPr>
          <p:nvPr>
            <p:ph type="ftr" sz="quarter" idx="11"/>
          </p:nvPr>
        </p:nvSpPr>
        <p:spPr/>
        <p:txBody>
          <a:bodyPr/>
          <a:lstStyle/>
          <a:p>
            <a:r>
              <a:rPr lang="sv-SE" smtClean="0"/>
              <a:t>/ Namn Namn, Institution eller liknande</a:t>
            </a:r>
            <a:endParaRPr lang="sv-SE" dirty="0"/>
          </a:p>
        </p:txBody>
      </p:sp>
    </p:spTree>
    <p:extLst>
      <p:ext uri="{BB962C8B-B14F-4D97-AF65-F5344CB8AC3E}">
        <p14:creationId xmlns:p14="http://schemas.microsoft.com/office/powerpoint/2010/main" val="35734336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3"/>
          <p:cNvSpPr txBox="1">
            <a:spLocks noGrp="1"/>
          </p:cNvSpPr>
          <p:nvPr>
            <p:ph type="title"/>
          </p:nvPr>
        </p:nvSpPr>
        <p:spPr>
          <a:xfrm>
            <a:off x="2555776" y="998730"/>
            <a:ext cx="6131024" cy="525270"/>
          </a:xfrm>
          <a:prstGeom prst="rect">
            <a:avLst/>
          </a:prstGeom>
          <a:noFill/>
          <a:ln>
            <a:noFill/>
          </a:ln>
        </p:spPr>
        <p:txBody>
          <a:bodyPr spcFirstLastPara="1" wrap="square" lIns="68569" tIns="34275" rIns="68569" bIns="34275" anchor="t" anchorCtr="0">
            <a:noAutofit/>
          </a:bodyPr>
          <a:lstStyle/>
          <a:p>
            <a:pPr>
              <a:buSzPts val="3600"/>
            </a:pPr>
            <a:r>
              <a:rPr lang="en-GB"/>
              <a:t>Prioritisation in Policy Making</a:t>
            </a:r>
            <a:endParaRPr/>
          </a:p>
        </p:txBody>
      </p:sp>
      <p:sp>
        <p:nvSpPr>
          <p:cNvPr id="73" name="Google Shape;73;p13"/>
          <p:cNvSpPr txBox="1">
            <a:spLocks noGrp="1"/>
          </p:cNvSpPr>
          <p:nvPr>
            <p:ph type="body" idx="1"/>
          </p:nvPr>
        </p:nvSpPr>
        <p:spPr>
          <a:xfrm>
            <a:off x="4780899" y="1524001"/>
            <a:ext cx="2977455" cy="3873866"/>
          </a:xfrm>
          <a:prstGeom prst="rect">
            <a:avLst/>
          </a:prstGeom>
          <a:noFill/>
          <a:ln>
            <a:noFill/>
          </a:ln>
        </p:spPr>
        <p:txBody>
          <a:bodyPr spcFirstLastPara="1" wrap="square" lIns="68569" tIns="34275" rIns="68569" bIns="34275" anchor="t" anchorCtr="0">
            <a:noAutofit/>
          </a:bodyPr>
          <a:lstStyle/>
          <a:p>
            <a:pPr marL="257175">
              <a:spcBef>
                <a:spcPts val="0"/>
              </a:spcBef>
              <a:buSzPts val="1700"/>
            </a:pPr>
            <a:r>
              <a:rPr lang="en-GB" sz="1275"/>
              <a:t>One of the key issues is that different policy approaches have implicitly been based on different assumptions on the balance of priorities</a:t>
            </a:r>
            <a:endParaRPr/>
          </a:p>
          <a:p>
            <a:pPr marL="257175">
              <a:spcBef>
                <a:spcPts val="255"/>
              </a:spcBef>
              <a:buSzPts val="1700"/>
            </a:pPr>
            <a:r>
              <a:rPr lang="en-GB" sz="1275"/>
              <a:t>All policy decisions arguably involve a balancing of three priorities: </a:t>
            </a:r>
            <a:endParaRPr/>
          </a:p>
          <a:p>
            <a:pPr marL="600075" lvl="1">
              <a:spcBef>
                <a:spcPts val="210"/>
              </a:spcBef>
              <a:buSzPts val="1400"/>
              <a:buFont typeface="Arial"/>
              <a:buAutoNum type="arabicPeriod"/>
            </a:pPr>
            <a:r>
              <a:rPr lang="en-GB" sz="1050"/>
              <a:t>Achieving OA quickly – prioritising ways to make as much content OA as possible without delay system-wide</a:t>
            </a:r>
            <a:endParaRPr/>
          </a:p>
          <a:p>
            <a:pPr marL="600075" lvl="1">
              <a:spcBef>
                <a:spcPts val="210"/>
              </a:spcBef>
              <a:buSzPts val="1400"/>
              <a:buFont typeface="Arial"/>
              <a:buAutoNum type="arabicPeriod"/>
            </a:pPr>
            <a:r>
              <a:rPr lang="en-GB" sz="1050"/>
              <a:t>Reducing costs – achieving cost savings in a system which has  experienced cost rises above inflation over long periods of time</a:t>
            </a:r>
            <a:endParaRPr/>
          </a:p>
          <a:p>
            <a:pPr marL="600075" lvl="1">
              <a:spcBef>
                <a:spcPts val="210"/>
              </a:spcBef>
              <a:buSzPts val="1400"/>
              <a:buFont typeface="Arial"/>
              <a:buAutoNum type="arabicPeriod"/>
            </a:pPr>
            <a:r>
              <a:rPr lang="en-GB" sz="1050"/>
              <a:t>Transforming the system – achieving fundamental change in the scholarly communication system, often including challenging (even replacing) existing players and service-delivery models in the market</a:t>
            </a:r>
            <a:endParaRPr/>
          </a:p>
          <a:p>
            <a:pPr marL="257175" indent="-142875">
              <a:spcBef>
                <a:spcPts val="360"/>
              </a:spcBef>
              <a:buSzPts val="2400"/>
              <a:buNone/>
            </a:pPr>
            <a:endParaRPr sz="1800"/>
          </a:p>
        </p:txBody>
      </p:sp>
      <p:sp>
        <p:nvSpPr>
          <p:cNvPr id="74" name="Google Shape;74;p13"/>
          <p:cNvSpPr/>
          <p:nvPr/>
        </p:nvSpPr>
        <p:spPr>
          <a:xfrm>
            <a:off x="1552736" y="2334077"/>
            <a:ext cx="2791046" cy="2400300"/>
          </a:xfrm>
          <a:prstGeom prst="triangle">
            <a:avLst>
              <a:gd name="adj" fmla="val 50397"/>
            </a:avLst>
          </a:prstGeom>
          <a:noFill/>
          <a:ln w="25400" cap="flat" cmpd="sng">
            <a:solidFill>
              <a:srgbClr val="395E89"/>
            </a:solidFill>
            <a:prstDash val="solid"/>
            <a:round/>
            <a:headEnd type="none" w="sm" len="sm"/>
            <a:tailEnd type="none" w="sm" len="sm"/>
          </a:ln>
        </p:spPr>
        <p:txBody>
          <a:bodyPr spcFirstLastPara="1" wrap="square" lIns="68569" tIns="34275" rIns="68569" bIns="34275" anchor="ctr" anchorCtr="0">
            <a:noAutofit/>
          </a:bodyPr>
          <a:lstStyle/>
          <a:p>
            <a:pPr algn="ctr">
              <a:buClr>
                <a:srgbClr val="000000"/>
              </a:buClr>
              <a:buFont typeface="Arial"/>
              <a:buNone/>
            </a:pPr>
            <a:endParaRPr sz="1350" kern="0">
              <a:solidFill>
                <a:srgbClr val="FFFFFF"/>
              </a:solidFill>
              <a:ea typeface="Arial"/>
              <a:cs typeface="Arial"/>
              <a:sym typeface="Arial"/>
            </a:endParaRPr>
          </a:p>
        </p:txBody>
      </p:sp>
      <p:sp>
        <p:nvSpPr>
          <p:cNvPr id="75" name="Google Shape;75;p13"/>
          <p:cNvSpPr txBox="1"/>
          <p:nvPr/>
        </p:nvSpPr>
        <p:spPr>
          <a:xfrm>
            <a:off x="2462204" y="1849330"/>
            <a:ext cx="972108" cy="484748"/>
          </a:xfrm>
          <a:prstGeom prst="rect">
            <a:avLst/>
          </a:prstGeom>
          <a:noFill/>
          <a:ln>
            <a:noFill/>
          </a:ln>
        </p:spPr>
        <p:txBody>
          <a:bodyPr spcFirstLastPara="1" wrap="square" lIns="68569" tIns="34275" rIns="68569" bIns="34275" anchor="t" anchorCtr="0">
            <a:noAutofit/>
          </a:bodyPr>
          <a:lstStyle/>
          <a:p>
            <a:pPr algn="ctr">
              <a:buClr>
                <a:srgbClr val="000000"/>
              </a:buClr>
              <a:buFont typeface="Arial"/>
              <a:buNone/>
            </a:pPr>
            <a:r>
              <a:rPr lang="en-GB" sz="1350" kern="0">
                <a:solidFill>
                  <a:srgbClr val="002060"/>
                </a:solidFill>
                <a:ea typeface="Arial"/>
                <a:cs typeface="Arial"/>
                <a:sym typeface="Arial"/>
              </a:rPr>
              <a:t>Achieve OA quickly</a:t>
            </a:r>
            <a:endParaRPr sz="1350" kern="0">
              <a:solidFill>
                <a:srgbClr val="002060"/>
              </a:solidFill>
              <a:ea typeface="Arial"/>
              <a:cs typeface="Arial"/>
              <a:sym typeface="Arial"/>
            </a:endParaRPr>
          </a:p>
        </p:txBody>
      </p:sp>
      <p:sp>
        <p:nvSpPr>
          <p:cNvPr id="76" name="Google Shape;76;p13"/>
          <p:cNvSpPr txBox="1"/>
          <p:nvPr/>
        </p:nvSpPr>
        <p:spPr>
          <a:xfrm>
            <a:off x="1115616" y="4734378"/>
            <a:ext cx="972108" cy="484748"/>
          </a:xfrm>
          <a:prstGeom prst="rect">
            <a:avLst/>
          </a:prstGeom>
          <a:noFill/>
          <a:ln>
            <a:noFill/>
          </a:ln>
        </p:spPr>
        <p:txBody>
          <a:bodyPr spcFirstLastPara="1" wrap="square" lIns="68569" tIns="34275" rIns="68569" bIns="34275" anchor="t" anchorCtr="0">
            <a:noAutofit/>
          </a:bodyPr>
          <a:lstStyle/>
          <a:p>
            <a:pPr algn="ctr">
              <a:buClr>
                <a:srgbClr val="000000"/>
              </a:buClr>
              <a:buFont typeface="Arial"/>
              <a:buNone/>
            </a:pPr>
            <a:r>
              <a:rPr lang="en-GB" sz="1350" kern="0">
                <a:solidFill>
                  <a:srgbClr val="002060"/>
                </a:solidFill>
                <a:ea typeface="Arial"/>
                <a:cs typeface="Arial"/>
                <a:sym typeface="Arial"/>
              </a:rPr>
              <a:t>Reduce costs</a:t>
            </a:r>
            <a:endParaRPr sz="1350" kern="0">
              <a:solidFill>
                <a:srgbClr val="002060"/>
              </a:solidFill>
              <a:ea typeface="Arial"/>
              <a:cs typeface="Arial"/>
              <a:sym typeface="Arial"/>
            </a:endParaRPr>
          </a:p>
        </p:txBody>
      </p:sp>
      <p:sp>
        <p:nvSpPr>
          <p:cNvPr id="77" name="Google Shape;77;p13"/>
          <p:cNvSpPr txBox="1"/>
          <p:nvPr/>
        </p:nvSpPr>
        <p:spPr>
          <a:xfrm>
            <a:off x="3808792" y="4722817"/>
            <a:ext cx="972108" cy="484748"/>
          </a:xfrm>
          <a:prstGeom prst="rect">
            <a:avLst/>
          </a:prstGeom>
          <a:noFill/>
          <a:ln>
            <a:noFill/>
          </a:ln>
        </p:spPr>
        <p:txBody>
          <a:bodyPr spcFirstLastPara="1" wrap="square" lIns="68569" tIns="34275" rIns="68569" bIns="34275" anchor="t" anchorCtr="0">
            <a:noAutofit/>
          </a:bodyPr>
          <a:lstStyle/>
          <a:p>
            <a:pPr algn="ctr">
              <a:buClr>
                <a:srgbClr val="000000"/>
              </a:buClr>
              <a:buFont typeface="Arial"/>
              <a:buNone/>
            </a:pPr>
            <a:r>
              <a:rPr lang="en-GB" sz="1350" kern="0">
                <a:solidFill>
                  <a:srgbClr val="002060"/>
                </a:solidFill>
                <a:ea typeface="Arial"/>
                <a:cs typeface="Arial"/>
                <a:sym typeface="Arial"/>
              </a:rPr>
              <a:t>Transform the system</a:t>
            </a:r>
            <a:endParaRPr sz="1350" kern="0">
              <a:solidFill>
                <a:srgbClr val="002060"/>
              </a:solidFill>
              <a:ea typeface="Arial"/>
              <a:cs typeface="Arial"/>
              <a:sym typeface="Arial"/>
            </a:endParaRPr>
          </a:p>
        </p:txBody>
      </p:sp>
      <p:sp>
        <p:nvSpPr>
          <p:cNvPr id="78" name="Google Shape;78;p13"/>
          <p:cNvSpPr txBox="1"/>
          <p:nvPr/>
        </p:nvSpPr>
        <p:spPr>
          <a:xfrm>
            <a:off x="1277634" y="5273967"/>
            <a:ext cx="6480720" cy="784830"/>
          </a:xfrm>
          <a:prstGeom prst="rect">
            <a:avLst/>
          </a:prstGeom>
          <a:noFill/>
          <a:ln>
            <a:noFill/>
          </a:ln>
        </p:spPr>
        <p:txBody>
          <a:bodyPr spcFirstLastPara="1" wrap="square" lIns="68569" tIns="34275" rIns="68569" bIns="34275" anchor="t" anchorCtr="0">
            <a:noAutofit/>
          </a:bodyPr>
          <a:lstStyle/>
          <a:p>
            <a:pPr marL="300038" indent="-257175">
              <a:buClr>
                <a:srgbClr val="002060"/>
              </a:buClr>
              <a:buSzPts val="1600"/>
              <a:buFont typeface="Arial"/>
              <a:buChar char="•"/>
            </a:pPr>
            <a:r>
              <a:rPr lang="en-GB" sz="1200" kern="0">
                <a:solidFill>
                  <a:srgbClr val="002060"/>
                </a:solidFill>
                <a:ea typeface="Arial"/>
                <a:cs typeface="Arial"/>
                <a:sym typeface="Arial"/>
              </a:rPr>
              <a:t>Many policy initiatives are attempting to deliver all three to a greater or lesser extent but with different emphases. They can therefore be placed on a ‘triangle plot’ to indicate the prioritisation underpinning them.</a:t>
            </a:r>
            <a:endParaRPr sz="1050" kern="0">
              <a:solidFill>
                <a:srgbClr val="000000"/>
              </a:solidFill>
              <a:cs typeface="Arial"/>
              <a:sym typeface="Arial"/>
            </a:endParaRPr>
          </a:p>
          <a:p>
            <a:pPr>
              <a:buClr>
                <a:srgbClr val="000000"/>
              </a:buClr>
              <a:buFont typeface="Arial"/>
              <a:buNone/>
            </a:pPr>
            <a:endParaRPr sz="1050" kern="0">
              <a:solidFill>
                <a:srgbClr val="000000"/>
              </a:solidFill>
              <a:ea typeface="Arial"/>
              <a:cs typeface="Arial"/>
              <a:sym typeface="Arial"/>
            </a:endParaRPr>
          </a:p>
        </p:txBody>
      </p:sp>
      <p:sp>
        <p:nvSpPr>
          <p:cNvPr id="79" name="Google Shape;79;p13"/>
          <p:cNvSpPr txBox="1">
            <a:spLocks noGrp="1"/>
          </p:cNvSpPr>
          <p:nvPr>
            <p:ph type="sldNum" idx="12"/>
          </p:nvPr>
        </p:nvSpPr>
        <p:spPr>
          <a:xfrm>
            <a:off x="107504" y="5624514"/>
            <a:ext cx="2133600" cy="273844"/>
          </a:xfrm>
          <a:prstGeom prst="rect">
            <a:avLst/>
          </a:prstGeom>
          <a:noFill/>
          <a:ln>
            <a:noFill/>
          </a:ln>
        </p:spPr>
        <p:txBody>
          <a:bodyPr spcFirstLastPara="1" wrap="square" lIns="68569" tIns="34275" rIns="68569" bIns="34275" anchor="ctr" anchorCtr="0">
            <a:noAutofit/>
          </a:bodyPr>
          <a:lstStyle/>
          <a:p>
            <a:fld id="{00000000-1234-1234-1234-123412341234}" type="slidenum">
              <a:rPr lang="en-GB"/>
              <a:pPr/>
              <a:t>28</a:t>
            </a:fld>
            <a:endParaRPr/>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0" y="1268730"/>
            <a:ext cx="9144000" cy="856536"/>
          </a:xfrm>
        </p:spPr>
        <p:txBody>
          <a:bodyPr>
            <a:normAutofit/>
          </a:bodyPr>
          <a:lstStyle/>
          <a:p>
            <a:pPr algn="ctr"/>
            <a:r>
              <a:rPr lang="en-GB" sz="3000" b="1" dirty="0">
                <a:solidFill>
                  <a:srgbClr val="022856"/>
                </a:solidFill>
                <a:latin typeface="Verdana" panose="020B0604030504040204" pitchFamily="34" charset="0"/>
                <a:ea typeface="Verdana" panose="020B0604030504040204" pitchFamily="34" charset="0"/>
                <a:cs typeface="Verdana" panose="020B0604030504040204" pitchFamily="34" charset="0"/>
              </a:rPr>
              <a:t>Thank you! </a:t>
            </a:r>
          </a:p>
        </p:txBody>
      </p:sp>
      <p:sp>
        <p:nvSpPr>
          <p:cNvPr id="3" name="Platshållare för innehåll 2"/>
          <p:cNvSpPr>
            <a:spLocks noGrp="1"/>
          </p:cNvSpPr>
          <p:nvPr>
            <p:ph idx="1"/>
          </p:nvPr>
        </p:nvSpPr>
        <p:spPr>
          <a:xfrm>
            <a:off x="752094" y="4450247"/>
            <a:ext cx="6558534" cy="1291685"/>
          </a:xfrm>
        </p:spPr>
        <p:txBody>
          <a:bodyPr>
            <a:normAutofit/>
          </a:bodyPr>
          <a:lstStyle/>
          <a:p>
            <a:r>
              <a:rPr lang="sv-SE" dirty="0">
                <a:hlinkClick r:id="rId3"/>
              </a:rPr>
              <a:t>www.stockholmuniversitypress.se</a:t>
            </a:r>
            <a:r>
              <a:rPr lang="sv-SE" dirty="0"/>
              <a:t> </a:t>
            </a:r>
          </a:p>
          <a:p>
            <a:r>
              <a:rPr lang="sv-SE" dirty="0">
                <a:hlinkClick r:id="rId4"/>
              </a:rPr>
              <a:t>https</a:t>
            </a:r>
            <a:r>
              <a:rPr lang="sv-SE" dirty="0">
                <a:sym typeface="Wingdings" pitchFamily="2" charset="2"/>
                <a:hlinkClick r:id="rId4"/>
              </a:rPr>
              <a:t>://su.se/library</a:t>
            </a:r>
            <a:r>
              <a:rPr lang="sv-SE" dirty="0">
                <a:sym typeface="Wingdings" pitchFamily="2" charset="2"/>
              </a:rPr>
              <a:t> </a:t>
            </a:r>
          </a:p>
          <a:p>
            <a:r>
              <a:rPr lang="sv-SE" dirty="0">
                <a:sym typeface="Wingdings" pitchFamily="2" charset="2"/>
              </a:rPr>
              <a:t>Twitter </a:t>
            </a:r>
            <a:r>
              <a:rPr lang="en-GB" dirty="0"/>
              <a:t>@</a:t>
            </a:r>
            <a:r>
              <a:rPr lang="en-GB" dirty="0" err="1"/>
              <a:t>WilhWid</a:t>
            </a:r>
            <a:r>
              <a:rPr lang="en-GB" dirty="0"/>
              <a:t> | @</a:t>
            </a:r>
            <a:r>
              <a:rPr lang="en-GB" dirty="0" err="1"/>
              <a:t>SthlmUniPress</a:t>
            </a:r>
            <a:r>
              <a:rPr lang="en-GB" dirty="0"/>
              <a:t> | @</a:t>
            </a:r>
            <a:r>
              <a:rPr lang="en-GB" dirty="0" err="1"/>
              <a:t>SthlmUniLib</a:t>
            </a:r>
            <a:endParaRPr lang="sv-SE" dirty="0"/>
          </a:p>
          <a:p>
            <a:endParaRPr lang="sv-SE" dirty="0"/>
          </a:p>
        </p:txBody>
      </p:sp>
      <p:pic>
        <p:nvPicPr>
          <p:cNvPr id="6" name="Bildobjekt 5">
            <a:extLst>
              <a:ext uri="{FF2B5EF4-FFF2-40B4-BE49-F238E27FC236}">
                <a16:creationId xmlns="" xmlns:a16="http://schemas.microsoft.com/office/drawing/2014/main" id="{642732D6-DAAE-7845-AE56-BCB1E0C145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3973" y="2371784"/>
            <a:ext cx="830721" cy="1323000"/>
          </a:xfrm>
          <a:prstGeom prst="rect">
            <a:avLst/>
          </a:prstGeom>
        </p:spPr>
      </p:pic>
      <p:pic>
        <p:nvPicPr>
          <p:cNvPr id="7" name="Picture 1">
            <a:extLst>
              <a:ext uri="{FF2B5EF4-FFF2-40B4-BE49-F238E27FC236}">
                <a16:creationId xmlns="" xmlns:a16="http://schemas.microsoft.com/office/drawing/2014/main" id="{3AEA572D-DAC8-6947-AB21-E5CA9F4ECF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97000" y="2379739"/>
            <a:ext cx="1350000" cy="1350000"/>
          </a:xfrm>
          <a:prstGeom prst="rect">
            <a:avLst/>
          </a:prstGeom>
        </p:spPr>
      </p:pic>
      <p:pic>
        <p:nvPicPr>
          <p:cNvPr id="8" name="Picture 1">
            <a:extLst>
              <a:ext uri="{FF2B5EF4-FFF2-40B4-BE49-F238E27FC236}">
                <a16:creationId xmlns="" xmlns:a16="http://schemas.microsoft.com/office/drawing/2014/main" id="{4FCF98B7-C8EA-2C49-B6B9-294D7ECE55A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49306" y="2331203"/>
            <a:ext cx="1350000" cy="1350000"/>
          </a:xfrm>
          <a:prstGeom prst="rect">
            <a:avLst/>
          </a:prstGeom>
        </p:spPr>
      </p:pic>
    </p:spTree>
    <p:extLst>
      <p:ext uri="{BB962C8B-B14F-4D97-AF65-F5344CB8AC3E}">
        <p14:creationId xmlns:p14="http://schemas.microsoft.com/office/powerpoint/2010/main" val="8552262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rotWithShape="1">
          <a:blip r:embed="rId3" cstate="screen">
            <a:extLst>
              <a:ext uri="{28A0092B-C50C-407E-A947-70E740481C1C}">
                <a14:useLocalDpi xmlns:a14="http://schemas.microsoft.com/office/drawing/2010/main"/>
              </a:ext>
            </a:extLst>
          </a:blip>
          <a:srcRect/>
          <a:stretch/>
        </p:blipFill>
        <p:spPr>
          <a:xfrm>
            <a:off x="0" y="1"/>
            <a:ext cx="9144000" cy="6857999"/>
          </a:xfrm>
          <a:prstGeom prst="rect">
            <a:avLst/>
          </a:prstGeom>
        </p:spPr>
      </p:pic>
      <p:sp>
        <p:nvSpPr>
          <p:cNvPr id="9" name="Rubrik 1"/>
          <p:cNvSpPr txBox="1">
            <a:spLocks/>
          </p:cNvSpPr>
          <p:nvPr/>
        </p:nvSpPr>
        <p:spPr bwMode="auto">
          <a:xfrm>
            <a:off x="107504" y="188640"/>
            <a:ext cx="5616624"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lnSpc>
                <a:spcPts val="3200"/>
              </a:lnSpc>
              <a:spcBef>
                <a:spcPct val="0"/>
              </a:spcBef>
              <a:spcAft>
                <a:spcPct val="0"/>
              </a:spcAft>
              <a:defRPr sz="2600" b="1" kern="1200">
                <a:solidFill>
                  <a:srgbClr val="002F5F"/>
                </a:solidFill>
                <a:latin typeface="+mj-lt"/>
                <a:ea typeface="+mj-ea"/>
                <a:cs typeface="+mj-cs"/>
              </a:defRPr>
            </a:lvl1pPr>
            <a:lvl2pPr algn="l" rtl="0" eaLnBrk="1" fontAlgn="base" hangingPunct="1">
              <a:lnSpc>
                <a:spcPts val="3200"/>
              </a:lnSpc>
              <a:spcBef>
                <a:spcPct val="0"/>
              </a:spcBef>
              <a:spcAft>
                <a:spcPct val="0"/>
              </a:spcAft>
              <a:defRPr sz="2600" b="1">
                <a:solidFill>
                  <a:srgbClr val="002F5F"/>
                </a:solidFill>
                <a:latin typeface="Verdana" panose="020B0604030504040204" pitchFamily="34" charset="0"/>
              </a:defRPr>
            </a:lvl2pPr>
            <a:lvl3pPr algn="l" rtl="0" eaLnBrk="1" fontAlgn="base" hangingPunct="1">
              <a:lnSpc>
                <a:spcPts val="3200"/>
              </a:lnSpc>
              <a:spcBef>
                <a:spcPct val="0"/>
              </a:spcBef>
              <a:spcAft>
                <a:spcPct val="0"/>
              </a:spcAft>
              <a:defRPr sz="2600" b="1">
                <a:solidFill>
                  <a:srgbClr val="002F5F"/>
                </a:solidFill>
                <a:latin typeface="Verdana" panose="020B0604030504040204" pitchFamily="34" charset="0"/>
              </a:defRPr>
            </a:lvl3pPr>
            <a:lvl4pPr algn="l" rtl="0" eaLnBrk="1" fontAlgn="base" hangingPunct="1">
              <a:lnSpc>
                <a:spcPts val="3200"/>
              </a:lnSpc>
              <a:spcBef>
                <a:spcPct val="0"/>
              </a:spcBef>
              <a:spcAft>
                <a:spcPct val="0"/>
              </a:spcAft>
              <a:defRPr sz="2600" b="1">
                <a:solidFill>
                  <a:srgbClr val="002F5F"/>
                </a:solidFill>
                <a:latin typeface="Verdana" panose="020B0604030504040204" pitchFamily="34" charset="0"/>
              </a:defRPr>
            </a:lvl4pPr>
            <a:lvl5pPr algn="l" rtl="0" eaLnBrk="1" fontAlgn="base" hangingPunct="1">
              <a:lnSpc>
                <a:spcPts val="3200"/>
              </a:lnSpc>
              <a:spcBef>
                <a:spcPct val="0"/>
              </a:spcBef>
              <a:spcAft>
                <a:spcPct val="0"/>
              </a:spcAft>
              <a:defRPr sz="2600" b="1">
                <a:solidFill>
                  <a:srgbClr val="002F5F"/>
                </a:solidFill>
                <a:latin typeface="Verdana" panose="020B0604030504040204" pitchFamily="34" charset="0"/>
              </a:defRPr>
            </a:lvl5pPr>
            <a:lvl6pPr marL="457200" algn="l" rtl="0" eaLnBrk="1" fontAlgn="base" hangingPunct="1">
              <a:lnSpc>
                <a:spcPts val="3200"/>
              </a:lnSpc>
              <a:spcBef>
                <a:spcPct val="0"/>
              </a:spcBef>
              <a:spcAft>
                <a:spcPct val="0"/>
              </a:spcAft>
              <a:defRPr sz="2600" b="1">
                <a:solidFill>
                  <a:srgbClr val="002F5F"/>
                </a:solidFill>
                <a:latin typeface="Verdana" panose="020B0604030504040204" pitchFamily="34" charset="0"/>
              </a:defRPr>
            </a:lvl6pPr>
            <a:lvl7pPr marL="914400" algn="l" rtl="0" eaLnBrk="1" fontAlgn="base" hangingPunct="1">
              <a:lnSpc>
                <a:spcPts val="3200"/>
              </a:lnSpc>
              <a:spcBef>
                <a:spcPct val="0"/>
              </a:spcBef>
              <a:spcAft>
                <a:spcPct val="0"/>
              </a:spcAft>
              <a:defRPr sz="2600" b="1">
                <a:solidFill>
                  <a:srgbClr val="002F5F"/>
                </a:solidFill>
                <a:latin typeface="Verdana" panose="020B0604030504040204" pitchFamily="34" charset="0"/>
              </a:defRPr>
            </a:lvl7pPr>
            <a:lvl8pPr marL="1371600" algn="l" rtl="0" eaLnBrk="1" fontAlgn="base" hangingPunct="1">
              <a:lnSpc>
                <a:spcPts val="3200"/>
              </a:lnSpc>
              <a:spcBef>
                <a:spcPct val="0"/>
              </a:spcBef>
              <a:spcAft>
                <a:spcPct val="0"/>
              </a:spcAft>
              <a:defRPr sz="2600" b="1">
                <a:solidFill>
                  <a:srgbClr val="002F5F"/>
                </a:solidFill>
                <a:latin typeface="Verdana" panose="020B0604030504040204" pitchFamily="34" charset="0"/>
              </a:defRPr>
            </a:lvl8pPr>
            <a:lvl9pPr marL="1828800" algn="l" rtl="0" eaLnBrk="1" fontAlgn="base" hangingPunct="1">
              <a:lnSpc>
                <a:spcPts val="3200"/>
              </a:lnSpc>
              <a:spcBef>
                <a:spcPct val="0"/>
              </a:spcBef>
              <a:spcAft>
                <a:spcPct val="0"/>
              </a:spcAft>
              <a:defRPr sz="2600" b="1">
                <a:solidFill>
                  <a:srgbClr val="002F5F"/>
                </a:solidFill>
                <a:latin typeface="Verdana" panose="020B0604030504040204" pitchFamily="34" charset="0"/>
              </a:defRPr>
            </a:lvl9pPr>
          </a:lstStyle>
          <a:p>
            <a:pPr>
              <a:lnSpc>
                <a:spcPct val="100000"/>
              </a:lnSpc>
            </a:pPr>
            <a:r>
              <a:rPr lang="sv-SE" sz="2800" dirty="0" err="1"/>
              <a:t>Transition</a:t>
            </a:r>
            <a:r>
              <a:rPr lang="sv-SE" sz="2800" dirty="0"/>
              <a:t> to </a:t>
            </a:r>
            <a:r>
              <a:rPr lang="sv-SE" sz="2800" dirty="0" err="1"/>
              <a:t>Open</a:t>
            </a:r>
            <a:r>
              <a:rPr lang="sv-SE" sz="2800" dirty="0"/>
              <a:t> Access in Sweden</a:t>
            </a:r>
            <a:endParaRPr lang="sv-SE" sz="2800" dirty="0">
              <a:latin typeface="Verdana" charset="0"/>
              <a:ea typeface="Verdana" charset="0"/>
              <a:cs typeface="Verdana" charset="0"/>
            </a:endParaRPr>
          </a:p>
        </p:txBody>
      </p:sp>
      <p:pic>
        <p:nvPicPr>
          <p:cNvPr id="6"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12360" y="5589240"/>
            <a:ext cx="927144" cy="860737"/>
          </a:xfrm>
          <a:prstGeom prst="rect">
            <a:avLst/>
          </a:prstGeom>
        </p:spPr>
      </p:pic>
      <p:sp>
        <p:nvSpPr>
          <p:cNvPr id="7" name="Rektangel 6"/>
          <p:cNvSpPr/>
          <p:nvPr/>
        </p:nvSpPr>
        <p:spPr>
          <a:xfrm>
            <a:off x="107504" y="1353657"/>
            <a:ext cx="4572000" cy="2369880"/>
          </a:xfrm>
          <a:prstGeom prst="rect">
            <a:avLst/>
          </a:prstGeom>
        </p:spPr>
        <p:txBody>
          <a:bodyPr>
            <a:spAutoFit/>
          </a:bodyPr>
          <a:lstStyle/>
          <a:p>
            <a:r>
              <a:rPr lang="en-US" b="1" i="1">
                <a:latin typeface="Verdana" panose="020B0604030504040204" pitchFamily="34" charset="0"/>
                <a:ea typeface="Verdana" panose="020B0604030504040204" pitchFamily="34" charset="0"/>
                <a:cs typeface="Verdana" panose="020B0604030504040204" pitchFamily="34" charset="0"/>
              </a:rPr>
              <a:t>“The goal is that a transition to open access to research results, including scientific publications, artistic works and research data, should be fully implemented in a ten-year perspective.” </a:t>
            </a:r>
            <a:r>
              <a:rPr lang="en-US" b="1" i="1" smtClean="0">
                <a:latin typeface="Verdana" panose="020B0604030504040204" pitchFamily="34" charset="0"/>
                <a:ea typeface="Verdana" panose="020B0604030504040204" pitchFamily="34" charset="0"/>
                <a:cs typeface="Verdana" panose="020B0604030504040204" pitchFamily="34" charset="0"/>
              </a:rPr>
              <a:t/>
            </a:r>
            <a:br>
              <a:rPr lang="en-US" b="1" i="1" smtClean="0">
                <a:latin typeface="Verdana" panose="020B0604030504040204" pitchFamily="34" charset="0"/>
                <a:ea typeface="Verdana" panose="020B0604030504040204" pitchFamily="34" charset="0"/>
                <a:cs typeface="Verdana" panose="020B0604030504040204" pitchFamily="34" charset="0"/>
              </a:rPr>
            </a:br>
            <a:r>
              <a:rPr lang="en-US" b="1" i="1">
                <a:latin typeface="Verdana" panose="020B0604030504040204" pitchFamily="34" charset="0"/>
                <a:ea typeface="Verdana" panose="020B0604030504040204" pitchFamily="34" charset="0"/>
                <a:cs typeface="Verdana" panose="020B0604030504040204" pitchFamily="34" charset="0"/>
              </a:rPr>
              <a:t/>
            </a:r>
            <a:br>
              <a:rPr lang="en-US" b="1" i="1">
                <a:latin typeface="Verdana" panose="020B0604030504040204" pitchFamily="34" charset="0"/>
                <a:ea typeface="Verdana" panose="020B0604030504040204" pitchFamily="34" charset="0"/>
                <a:cs typeface="Verdana" panose="020B0604030504040204" pitchFamily="34" charset="0"/>
              </a:rPr>
            </a:br>
            <a:r>
              <a:rPr lang="en-US" sz="1100" i="1">
                <a:latin typeface="Verdana" panose="020B0604030504040204" pitchFamily="34" charset="0"/>
                <a:ea typeface="Verdana" panose="020B0604030504040204" pitchFamily="34" charset="0"/>
                <a:cs typeface="Verdana" panose="020B0604030504040204" pitchFamily="34" charset="0"/>
              </a:rPr>
              <a:t>(The Swedish Research Bill, </a:t>
            </a:r>
            <a:r>
              <a:rPr lang="en-US" sz="1100" i="1"/>
              <a:t>Knowledge in Collaboration</a:t>
            </a:r>
            <a:r>
              <a:rPr lang="en-US" sz="1100"/>
              <a:t> </a:t>
            </a:r>
            <a:r>
              <a:rPr lang="en-US" sz="1100" i="1" smtClean="0">
                <a:latin typeface="Verdana" panose="020B0604030504040204" pitchFamily="34" charset="0"/>
                <a:ea typeface="Verdana" panose="020B0604030504040204" pitchFamily="34" charset="0"/>
                <a:cs typeface="Verdana" panose="020B0604030504040204" pitchFamily="34" charset="0"/>
              </a:rPr>
              <a:t>2016/17:50</a:t>
            </a:r>
            <a:r>
              <a:rPr lang="en-US" sz="1100" i="1">
                <a:latin typeface="Verdana" panose="020B0604030504040204" pitchFamily="34" charset="0"/>
                <a:ea typeface="Verdana" panose="020B0604030504040204" pitchFamily="34" charset="0"/>
                <a:cs typeface="Verdana" panose="020B0604030504040204" pitchFamily="34" charset="0"/>
              </a:rPr>
              <a:t>)</a:t>
            </a:r>
            <a:endParaRPr lang="sv-SE" sz="110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558980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Influences</a:t>
            </a:r>
            <a:r>
              <a:rPr lang="sv-SE" dirty="0" smtClean="0"/>
              <a:t> </a:t>
            </a:r>
            <a:r>
              <a:rPr lang="sv-SE" dirty="0" err="1" smtClean="0"/>
              <a:t>Open</a:t>
            </a:r>
            <a:r>
              <a:rPr lang="sv-SE" dirty="0" smtClean="0"/>
              <a:t> Science</a:t>
            </a:r>
            <a:endParaRPr lang="sv-SE" dirty="0"/>
          </a:p>
        </p:txBody>
      </p:sp>
      <p:graphicFrame>
        <p:nvGraphicFramePr>
          <p:cNvPr id="3" name="Diagram 2"/>
          <p:cNvGraphicFramePr/>
          <p:nvPr>
            <p:extLst/>
          </p:nvPr>
        </p:nvGraphicFramePr>
        <p:xfrm>
          <a:off x="179512" y="929978"/>
          <a:ext cx="8451254" cy="57462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Bildobjekt 3"/>
          <p:cNvPicPr>
            <a:picLocks noChangeAspect="1"/>
          </p:cNvPicPr>
          <p:nvPr/>
        </p:nvPicPr>
        <p:blipFill>
          <a:blip r:embed="rId7"/>
          <a:stretch>
            <a:fillRect/>
          </a:stretch>
        </p:blipFill>
        <p:spPr>
          <a:xfrm>
            <a:off x="3753707" y="2781419"/>
            <a:ext cx="1223446" cy="1907746"/>
          </a:xfrm>
          <a:prstGeom prst="rect">
            <a:avLst/>
          </a:prstGeom>
        </p:spPr>
      </p:pic>
      <p:pic>
        <p:nvPicPr>
          <p:cNvPr id="5" name="Bildobjekt 4"/>
          <p:cNvPicPr>
            <a:picLocks noChangeAspect="1"/>
          </p:cNvPicPr>
          <p:nvPr/>
        </p:nvPicPr>
        <p:blipFill>
          <a:blip r:embed="rId8"/>
          <a:stretch>
            <a:fillRect/>
          </a:stretch>
        </p:blipFill>
        <p:spPr>
          <a:xfrm>
            <a:off x="3469970" y="4689165"/>
            <a:ext cx="1700931" cy="237765"/>
          </a:xfrm>
          <a:prstGeom prst="rect">
            <a:avLst/>
          </a:prstGeom>
        </p:spPr>
      </p:pic>
    </p:spTree>
    <p:extLst>
      <p:ext uri="{BB962C8B-B14F-4D97-AF65-F5344CB8AC3E}">
        <p14:creationId xmlns:p14="http://schemas.microsoft.com/office/powerpoint/2010/main" val="34138496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96000" y="266270"/>
            <a:ext cx="6336240" cy="503999"/>
          </a:xfrm>
        </p:spPr>
        <p:txBody>
          <a:bodyPr>
            <a:noAutofit/>
          </a:bodyPr>
          <a:lstStyle/>
          <a:p>
            <a:r>
              <a:rPr lang="sv-SE" sz="2800" dirty="0" err="1" smtClean="0"/>
              <a:t>Government</a:t>
            </a:r>
            <a:r>
              <a:rPr lang="sv-SE" sz="2800" dirty="0" smtClean="0"/>
              <a:t> </a:t>
            </a:r>
            <a:r>
              <a:rPr lang="sv-SE" sz="2800" dirty="0" err="1" smtClean="0"/>
              <a:t>Directive</a:t>
            </a:r>
            <a:r>
              <a:rPr lang="sv-SE" sz="2800" dirty="0" smtClean="0"/>
              <a:t> for </a:t>
            </a:r>
            <a:r>
              <a:rPr lang="sv-SE" sz="2800" dirty="0" err="1" smtClean="0"/>
              <a:t>Open</a:t>
            </a:r>
            <a:r>
              <a:rPr lang="sv-SE" sz="2800" dirty="0" smtClean="0"/>
              <a:t> Access</a:t>
            </a:r>
            <a:endParaRPr lang="sv-SE" sz="2800" dirty="0"/>
          </a:p>
        </p:txBody>
      </p:sp>
      <p:sp>
        <p:nvSpPr>
          <p:cNvPr id="3" name="Platshållare för innehåll 2"/>
          <p:cNvSpPr>
            <a:spLocks noGrp="1"/>
          </p:cNvSpPr>
          <p:nvPr>
            <p:ph sz="quarter" idx="10"/>
          </p:nvPr>
        </p:nvSpPr>
        <p:spPr>
          <a:xfrm>
            <a:off x="122873" y="1059681"/>
            <a:ext cx="6717104" cy="6075519"/>
          </a:xfrm>
        </p:spPr>
        <p:txBody>
          <a:bodyPr/>
          <a:lstStyle/>
          <a:p>
            <a:r>
              <a:rPr lang="sv-SE" sz="1800" dirty="0"/>
              <a:t>The National </a:t>
            </a:r>
            <a:r>
              <a:rPr lang="sv-SE" sz="1800" dirty="0" err="1"/>
              <a:t>Library</a:t>
            </a:r>
            <a:r>
              <a:rPr lang="sv-SE" sz="1800" dirty="0"/>
              <a:t> </a:t>
            </a:r>
            <a:r>
              <a:rPr lang="sv-SE" sz="1800" dirty="0" err="1"/>
              <a:t>of</a:t>
            </a:r>
            <a:r>
              <a:rPr lang="sv-SE" sz="1800" dirty="0"/>
              <a:t> Sweden </a:t>
            </a:r>
            <a:r>
              <a:rPr lang="sv-SE" sz="1800" b="0" dirty="0" smtClean="0"/>
              <a:t>– </a:t>
            </a:r>
            <a:r>
              <a:rPr lang="sv-SE" sz="1800" b="0" dirty="0"/>
              <a:t/>
            </a:r>
            <a:br>
              <a:rPr lang="sv-SE" sz="1800" b="0" dirty="0"/>
            </a:br>
            <a:r>
              <a:rPr lang="sv-SE" sz="1800" b="0" dirty="0" smtClean="0"/>
              <a:t>National </a:t>
            </a:r>
            <a:r>
              <a:rPr lang="sv-SE" sz="1800" b="0" dirty="0" err="1" smtClean="0"/>
              <a:t>coordinating</a:t>
            </a:r>
            <a:r>
              <a:rPr lang="sv-SE" sz="1800" b="0" dirty="0" smtClean="0"/>
              <a:t> </a:t>
            </a:r>
            <a:r>
              <a:rPr lang="sv-SE" sz="1800" b="0" dirty="0" err="1"/>
              <a:t>body</a:t>
            </a:r>
            <a:r>
              <a:rPr lang="sv-SE" sz="1800" b="0" dirty="0"/>
              <a:t> in </a:t>
            </a:r>
            <a:r>
              <a:rPr lang="sv-SE" sz="1800" b="0" dirty="0" err="1" smtClean="0"/>
              <a:t>Open</a:t>
            </a:r>
            <a:r>
              <a:rPr lang="sv-SE" sz="1800" b="0" dirty="0" smtClean="0"/>
              <a:t> </a:t>
            </a:r>
            <a:r>
              <a:rPr lang="sv-SE" sz="1800" b="0" dirty="0"/>
              <a:t>Access </a:t>
            </a:r>
            <a:r>
              <a:rPr lang="sv-SE" sz="1800" b="0" dirty="0" smtClean="0"/>
              <a:t/>
            </a:r>
            <a:br>
              <a:rPr lang="sv-SE" sz="1800" b="0" dirty="0" smtClean="0"/>
            </a:br>
            <a:r>
              <a:rPr lang="sv-SE" sz="1800" b="0" dirty="0" smtClean="0"/>
              <a:t>to </a:t>
            </a:r>
            <a:r>
              <a:rPr lang="sv-SE" sz="1800" b="0" dirty="0" err="1" smtClean="0"/>
              <a:t>sholarly</a:t>
            </a:r>
            <a:r>
              <a:rPr lang="sv-SE" sz="1800" b="0" dirty="0" smtClean="0"/>
              <a:t> </a:t>
            </a:r>
            <a:r>
              <a:rPr lang="sv-SE" sz="1800" b="0" dirty="0" err="1" smtClean="0"/>
              <a:t>publications</a:t>
            </a:r>
            <a:r>
              <a:rPr lang="sv-SE" sz="1800" b="0" dirty="0" smtClean="0"/>
              <a:t/>
            </a:r>
            <a:br>
              <a:rPr lang="sv-SE" sz="1800" b="0" dirty="0" smtClean="0"/>
            </a:br>
            <a:r>
              <a:rPr lang="sv-SE" sz="1800" b="0" dirty="0" smtClean="0"/>
              <a:t>- </a:t>
            </a:r>
            <a:r>
              <a:rPr lang="sv-SE" sz="1800" b="0" dirty="0" err="1" smtClean="0"/>
              <a:t>Open</a:t>
            </a:r>
            <a:r>
              <a:rPr lang="sv-SE" sz="1800" b="0" dirty="0" smtClean="0"/>
              <a:t> Access </a:t>
            </a:r>
            <a:r>
              <a:rPr lang="sv-SE" sz="1800" b="0" dirty="0" err="1" smtClean="0"/>
              <a:t>Advisory</a:t>
            </a:r>
            <a:r>
              <a:rPr lang="sv-SE" sz="1800" b="0" dirty="0" smtClean="0"/>
              <a:t> Group</a:t>
            </a:r>
            <a:br>
              <a:rPr lang="sv-SE" sz="1800" b="0" dirty="0" smtClean="0"/>
            </a:br>
            <a:r>
              <a:rPr lang="sv-SE" sz="1800" b="0" dirty="0" smtClean="0"/>
              <a:t>- National </a:t>
            </a:r>
            <a:r>
              <a:rPr lang="sv-SE" sz="1800" b="0" dirty="0" err="1" smtClean="0"/>
              <a:t>working</a:t>
            </a:r>
            <a:r>
              <a:rPr lang="sv-SE" sz="1800" b="0" dirty="0" smtClean="0"/>
              <a:t> </a:t>
            </a:r>
            <a:r>
              <a:rPr lang="sv-SE" sz="1800" b="0" dirty="0" err="1" smtClean="0"/>
              <a:t>groups</a:t>
            </a:r>
            <a:r>
              <a:rPr lang="sv-SE" sz="1800" b="0" dirty="0" smtClean="0"/>
              <a:t> OA</a:t>
            </a:r>
            <a:br>
              <a:rPr lang="sv-SE" sz="1800" b="0" dirty="0" smtClean="0"/>
            </a:br>
            <a:endParaRPr lang="sv-SE" sz="1800" b="0" dirty="0"/>
          </a:p>
          <a:p>
            <a:r>
              <a:rPr lang="sv-SE" sz="1800" dirty="0" smtClean="0"/>
              <a:t>Swedish </a:t>
            </a:r>
            <a:r>
              <a:rPr lang="sv-SE" sz="1800" dirty="0"/>
              <a:t>Research Council </a:t>
            </a:r>
            <a:r>
              <a:rPr lang="sv-SE" sz="1800" b="0" dirty="0"/>
              <a:t>– </a:t>
            </a:r>
            <a:r>
              <a:rPr lang="sv-SE" sz="1800" b="0" dirty="0" smtClean="0"/>
              <a:t/>
            </a:r>
            <a:br>
              <a:rPr lang="sv-SE" sz="1800" b="0" dirty="0" smtClean="0"/>
            </a:br>
            <a:r>
              <a:rPr lang="sv-SE" sz="1800" b="0" dirty="0" smtClean="0"/>
              <a:t>National </a:t>
            </a:r>
            <a:r>
              <a:rPr lang="sv-SE" sz="1800" b="0" dirty="0" err="1" smtClean="0"/>
              <a:t>coordinating</a:t>
            </a:r>
            <a:r>
              <a:rPr lang="sv-SE" sz="1800" b="0" dirty="0" smtClean="0"/>
              <a:t> </a:t>
            </a:r>
            <a:r>
              <a:rPr lang="sv-SE" sz="1800" b="0" dirty="0" err="1"/>
              <a:t>body</a:t>
            </a:r>
            <a:r>
              <a:rPr lang="sv-SE" sz="1800" b="0" dirty="0"/>
              <a:t> in </a:t>
            </a:r>
            <a:r>
              <a:rPr lang="sv-SE" sz="1800" b="0" dirty="0" err="1" smtClean="0"/>
              <a:t>Open</a:t>
            </a:r>
            <a:r>
              <a:rPr lang="sv-SE" sz="1800" b="0" dirty="0" smtClean="0"/>
              <a:t> Access </a:t>
            </a:r>
            <a:br>
              <a:rPr lang="sv-SE" sz="1800" b="0" dirty="0" smtClean="0"/>
            </a:br>
            <a:r>
              <a:rPr lang="sv-SE" sz="1800" b="0" dirty="0" smtClean="0"/>
              <a:t>to Research Data</a:t>
            </a:r>
            <a:br>
              <a:rPr lang="sv-SE" sz="1800" b="0" dirty="0" smtClean="0"/>
            </a:br>
            <a:r>
              <a:rPr lang="sv-SE" sz="1800" b="0" dirty="0" smtClean="0"/>
              <a:t>- National </a:t>
            </a:r>
            <a:r>
              <a:rPr lang="sv-SE" sz="1800" b="0" dirty="0" err="1"/>
              <a:t>R</a:t>
            </a:r>
            <a:r>
              <a:rPr lang="sv-SE" sz="1800" b="0" dirty="0" err="1" smtClean="0"/>
              <a:t>eference</a:t>
            </a:r>
            <a:r>
              <a:rPr lang="sv-SE" sz="1800" b="0" dirty="0" smtClean="0"/>
              <a:t> Group</a:t>
            </a:r>
            <a:br>
              <a:rPr lang="sv-SE" sz="1800" b="0" dirty="0" smtClean="0"/>
            </a:br>
            <a:endParaRPr lang="sv-SE" sz="1800" b="0" dirty="0" smtClean="0"/>
          </a:p>
          <a:p>
            <a:pPr marL="0" indent="0">
              <a:buNone/>
            </a:pPr>
            <a:endParaRPr lang="sv-SE" sz="1800" b="0" dirty="0"/>
          </a:p>
          <a:p>
            <a:endParaRPr lang="sv-SE" sz="2000" b="0" dirty="0"/>
          </a:p>
          <a:p>
            <a:endParaRPr lang="sv-SE" sz="2000" b="0" dirty="0"/>
          </a:p>
          <a:p>
            <a:endParaRPr lang="sv-SE" b="0" dirty="0"/>
          </a:p>
        </p:txBody>
      </p:sp>
      <p:pic>
        <p:nvPicPr>
          <p:cNvPr id="4" name="Platshållare för innehåll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1700808"/>
            <a:ext cx="2672937" cy="4176464"/>
          </a:xfrm>
          <a:prstGeom prst="rect">
            <a:avLst/>
          </a:prstGeom>
        </p:spPr>
      </p:pic>
      <p:sp>
        <p:nvSpPr>
          <p:cNvPr id="5" name="Rektangel 4"/>
          <p:cNvSpPr/>
          <p:nvPr/>
        </p:nvSpPr>
        <p:spPr>
          <a:xfrm>
            <a:off x="6839977" y="5324848"/>
            <a:ext cx="1879041" cy="215444"/>
          </a:xfrm>
          <a:prstGeom prst="rect">
            <a:avLst/>
          </a:prstGeom>
        </p:spPr>
        <p:txBody>
          <a:bodyPr wrap="none">
            <a:spAutoFit/>
          </a:bodyPr>
          <a:lstStyle/>
          <a:p>
            <a:r>
              <a:rPr lang="sv-SE" sz="800" dirty="0"/>
              <a:t>Image Credit </a:t>
            </a:r>
            <a:r>
              <a:rPr lang="sv-SE" sz="800" dirty="0" err="1"/>
              <a:t>Creative</a:t>
            </a:r>
            <a:r>
              <a:rPr lang="sv-SE" sz="800" dirty="0"/>
              <a:t> </a:t>
            </a:r>
            <a:r>
              <a:rPr lang="sv-SE" sz="800" dirty="0" err="1"/>
              <a:t>Commons</a:t>
            </a:r>
            <a:r>
              <a:rPr lang="sv-SE" sz="800" dirty="0"/>
              <a:t> CCO 1.0</a:t>
            </a:r>
          </a:p>
        </p:txBody>
      </p:sp>
    </p:spTree>
    <p:extLst>
      <p:ext uri="{BB962C8B-B14F-4D97-AF65-F5344CB8AC3E}">
        <p14:creationId xmlns:p14="http://schemas.microsoft.com/office/powerpoint/2010/main" val="22348200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92000" y="260648"/>
            <a:ext cx="6850800" cy="720080"/>
          </a:xfrm>
        </p:spPr>
        <p:txBody>
          <a:bodyPr/>
          <a:lstStyle/>
          <a:p>
            <a:r>
              <a:rPr lang="sv-SE" dirty="0" smtClean="0"/>
              <a:t>Studies</a:t>
            </a:r>
            <a:endParaRPr lang="sv-SE" dirty="0"/>
          </a:p>
        </p:txBody>
      </p:sp>
      <p:sp>
        <p:nvSpPr>
          <p:cNvPr id="3" name="Platshållare för innehåll 2"/>
          <p:cNvSpPr>
            <a:spLocks noGrp="1"/>
          </p:cNvSpPr>
          <p:nvPr>
            <p:ph idx="1"/>
          </p:nvPr>
        </p:nvSpPr>
        <p:spPr>
          <a:xfrm>
            <a:off x="757800" y="967062"/>
            <a:ext cx="6850800" cy="4838201"/>
          </a:xfrm>
        </p:spPr>
        <p:txBody>
          <a:bodyPr>
            <a:normAutofit/>
          </a:bodyPr>
          <a:lstStyle/>
          <a:p>
            <a:r>
              <a:rPr lang="en-US" dirty="0"/>
              <a:t>The current merit and resource allocation system versus incentives for open access</a:t>
            </a:r>
          </a:p>
          <a:p>
            <a:r>
              <a:rPr lang="en-US" dirty="0"/>
              <a:t>Funding for a transition from a subscription-based to an open access publishing system</a:t>
            </a:r>
          </a:p>
          <a:p>
            <a:r>
              <a:rPr lang="en-US" dirty="0"/>
              <a:t>Open access to scholarly monographs</a:t>
            </a:r>
          </a:p>
          <a:p>
            <a:r>
              <a:rPr lang="en-US" dirty="0"/>
              <a:t>Financial and technical support for converting peer-reviewed and scholarly journals from toll access to open access</a:t>
            </a:r>
          </a:p>
          <a:p>
            <a:r>
              <a:rPr lang="en-US" dirty="0"/>
              <a:t>Monitoring of compliance with open access policies and mandates</a:t>
            </a:r>
          </a:p>
          <a:p>
            <a:endParaRPr lang="sv-SE" dirty="0"/>
          </a:p>
        </p:txBody>
      </p:sp>
      <p:sp>
        <p:nvSpPr>
          <p:cNvPr id="4" name="Platshållare för datum 3"/>
          <p:cNvSpPr>
            <a:spLocks noGrp="1"/>
          </p:cNvSpPr>
          <p:nvPr>
            <p:ph type="dt" sz="half" idx="10"/>
          </p:nvPr>
        </p:nvSpPr>
        <p:spPr/>
        <p:txBody>
          <a:bodyPr/>
          <a:lstStyle/>
          <a:p>
            <a:fld id="{B2D7D048-BEC5-414F-A90A-E6B9A26F9318}" type="datetime1">
              <a:rPr lang="sv-SE" smtClean="0"/>
              <a:pPr/>
              <a:t>2019-10-27</a:t>
            </a:fld>
            <a:endParaRPr lang="sv-SE"/>
          </a:p>
        </p:txBody>
      </p:sp>
      <p:sp>
        <p:nvSpPr>
          <p:cNvPr id="5" name="Platshållare för sidfot 4"/>
          <p:cNvSpPr>
            <a:spLocks noGrp="1"/>
          </p:cNvSpPr>
          <p:nvPr>
            <p:ph type="ftr" sz="quarter" idx="11"/>
          </p:nvPr>
        </p:nvSpPr>
        <p:spPr/>
        <p:txBody>
          <a:bodyPr/>
          <a:lstStyle/>
          <a:p>
            <a:r>
              <a:rPr lang="sv-SE" smtClean="0"/>
              <a:t>/ Namn Namn, Institution eller liknande</a:t>
            </a:r>
            <a:endParaRPr lang="sv-SE" dirty="0"/>
          </a:p>
        </p:txBody>
      </p:sp>
    </p:spTree>
    <p:extLst>
      <p:ext uri="{BB962C8B-B14F-4D97-AF65-F5344CB8AC3E}">
        <p14:creationId xmlns:p14="http://schemas.microsoft.com/office/powerpoint/2010/main" val="628018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B2D7D048-BEC5-414F-A90A-E6B9A26F9318}" type="datetime1">
              <a:rPr lang="sv-SE" smtClean="0"/>
              <a:pPr/>
              <a:t>2019-10-27</a:t>
            </a:fld>
            <a:endParaRPr lang="sv-SE"/>
          </a:p>
        </p:txBody>
      </p:sp>
      <p:sp>
        <p:nvSpPr>
          <p:cNvPr id="5" name="Platshållare för sidfot 4"/>
          <p:cNvSpPr>
            <a:spLocks noGrp="1"/>
          </p:cNvSpPr>
          <p:nvPr>
            <p:ph type="ftr" sz="quarter" idx="11"/>
          </p:nvPr>
        </p:nvSpPr>
        <p:spPr/>
        <p:txBody>
          <a:bodyPr/>
          <a:lstStyle/>
          <a:p>
            <a:r>
              <a:rPr lang="sv-SE" smtClean="0"/>
              <a:t>/ Namn Namn, Institution eller liknande</a:t>
            </a:r>
            <a:endParaRPr lang="sv-SE" dirty="0"/>
          </a:p>
        </p:txBody>
      </p:sp>
      <p:pic>
        <p:nvPicPr>
          <p:cNvPr id="6" name="Platshållare för innehåll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7137" y="1484785"/>
            <a:ext cx="5515183" cy="3744416"/>
          </a:xfrm>
          <a:prstGeom prst="rect">
            <a:avLst/>
          </a:prstGeom>
        </p:spPr>
      </p:pic>
    </p:spTree>
    <p:extLst>
      <p:ext uri="{BB962C8B-B14F-4D97-AF65-F5344CB8AC3E}">
        <p14:creationId xmlns:p14="http://schemas.microsoft.com/office/powerpoint/2010/main" val="23279925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42F5F"/>
        </a:solidFill>
        <a:effectLst/>
      </p:bgPr>
    </p:bg>
    <p:spTree>
      <p:nvGrpSpPr>
        <p:cNvPr id="1" name=""/>
        <p:cNvGrpSpPr/>
        <p:nvPr/>
      </p:nvGrpSpPr>
      <p:grpSpPr>
        <a:xfrm>
          <a:off x="0" y="0"/>
          <a:ext cx="0" cy="0"/>
          <a:chOff x="0" y="0"/>
          <a:chExt cx="0" cy="0"/>
        </a:xfrm>
      </p:grpSpPr>
      <p:sp>
        <p:nvSpPr>
          <p:cNvPr id="6" name="Rectangle 5"/>
          <p:cNvSpPr/>
          <p:nvPr/>
        </p:nvSpPr>
        <p:spPr>
          <a:xfrm>
            <a:off x="1152053" y="3648683"/>
            <a:ext cx="7887765" cy="1985159"/>
          </a:xfrm>
          <a:prstGeom prst="rect">
            <a:avLst/>
          </a:prstGeom>
        </p:spPr>
        <p:txBody>
          <a:bodyPr wrap="square">
            <a:spAutoFit/>
          </a:bodyPr>
          <a:lstStyle/>
          <a:p>
            <a:pPr marL="257175" indent="-257175">
              <a:lnSpc>
                <a:spcPct val="150000"/>
              </a:lnSpc>
              <a:buFont typeface="Arial" panose="020B0604020202020204" pitchFamily="34" charset="0"/>
              <a:buChar char="•"/>
            </a:pPr>
            <a:r>
              <a:rPr lang="en-GB" dirty="0">
                <a:solidFill>
                  <a:prstClr val="white"/>
                </a:solidFill>
                <a:ea typeface="Calibri" charset="0"/>
                <a:cs typeface="Calibri" charset="0"/>
              </a:rPr>
              <a:t>Research funders’ action plan to make their funded output available</a:t>
            </a:r>
          </a:p>
          <a:p>
            <a:pPr marL="257175" indent="-257175">
              <a:lnSpc>
                <a:spcPct val="150000"/>
              </a:lnSpc>
              <a:buFont typeface="Arial" panose="020B0604020202020204" pitchFamily="34" charset="0"/>
              <a:buChar char="•"/>
            </a:pPr>
            <a:r>
              <a:rPr lang="en-GB" dirty="0">
                <a:solidFill>
                  <a:prstClr val="white"/>
                </a:solidFill>
                <a:ea typeface="Calibri" charset="0"/>
                <a:cs typeface="Calibri" charset="0"/>
              </a:rPr>
              <a:t> An initiative aiming to push publishers to change</a:t>
            </a:r>
          </a:p>
          <a:p>
            <a:pPr marL="257175" indent="-257175">
              <a:lnSpc>
                <a:spcPct val="150000"/>
              </a:lnSpc>
              <a:buFont typeface="Arial" panose="020B0604020202020204" pitchFamily="34" charset="0"/>
              <a:buChar char="•"/>
            </a:pPr>
            <a:r>
              <a:rPr lang="en-GB" dirty="0">
                <a:solidFill>
                  <a:prstClr val="white"/>
                </a:solidFill>
                <a:ea typeface="Calibri" charset="0"/>
                <a:cs typeface="Calibri" charset="0"/>
              </a:rPr>
              <a:t>To address rapidly increasing publishing costs</a:t>
            </a:r>
          </a:p>
          <a:p>
            <a:pPr marL="257175" indent="-257175">
              <a:lnSpc>
                <a:spcPct val="150000"/>
              </a:lnSpc>
              <a:buFont typeface="Arial" panose="020B0604020202020204" pitchFamily="34" charset="0"/>
              <a:buChar char="•"/>
            </a:pPr>
            <a:r>
              <a:rPr lang="en-GB" dirty="0">
                <a:solidFill>
                  <a:prstClr val="white"/>
                </a:solidFill>
                <a:ea typeface="Calibri" charset="0"/>
                <a:cs typeface="Calibri" charset="0"/>
              </a:rPr>
              <a:t>Encouraging technical developments &amp; best practice</a:t>
            </a:r>
          </a:p>
          <a:p>
            <a:pPr algn="ctr"/>
            <a:endParaRPr lang="en-GB" sz="1500" dirty="0">
              <a:solidFill>
                <a:prstClr val="white"/>
              </a:solidFill>
              <a:latin typeface="Calibri Light" panose="020F0302020204030204"/>
              <a:ea typeface="Verdana" panose="020B0604030504040204" pitchFamily="34" charset="0"/>
              <a:cs typeface="Verdana" panose="020B0604030504040204" pitchFamily="34" charset="0"/>
            </a:endParaRPr>
          </a:p>
        </p:txBody>
      </p:sp>
      <p:sp>
        <p:nvSpPr>
          <p:cNvPr id="7" name="Rectangle 5"/>
          <p:cNvSpPr/>
          <p:nvPr/>
        </p:nvSpPr>
        <p:spPr>
          <a:xfrm>
            <a:off x="0" y="3057616"/>
            <a:ext cx="9144000" cy="461665"/>
          </a:xfrm>
          <a:prstGeom prst="rect">
            <a:avLst/>
          </a:prstGeom>
        </p:spPr>
        <p:txBody>
          <a:bodyPr wrap="square">
            <a:spAutoFit/>
          </a:bodyPr>
          <a:lstStyle/>
          <a:p>
            <a:pPr algn="ctr"/>
            <a:r>
              <a:rPr lang="en-GB" sz="2400" b="1" dirty="0">
                <a:solidFill>
                  <a:prstClr val="white"/>
                </a:solidFill>
                <a:latin typeface="Verdana" panose="020B0604030504040204" pitchFamily="34" charset="0"/>
                <a:ea typeface="Verdana" panose="020B0604030504040204" pitchFamily="34" charset="0"/>
                <a:cs typeface="Verdana" panose="020B0604030504040204" pitchFamily="34" charset="0"/>
              </a:rPr>
              <a:t>What is Plan S?</a:t>
            </a:r>
          </a:p>
        </p:txBody>
      </p:sp>
      <p:pic>
        <p:nvPicPr>
          <p:cNvPr id="8" name="Bildobjekt 7">
            <a:extLst>
              <a:ext uri="{FF2B5EF4-FFF2-40B4-BE49-F238E27FC236}">
                <a16:creationId xmlns:a16="http://schemas.microsoft.com/office/drawing/2014/main" xmlns="" id="{EE1B4B13-7045-9E4D-812A-0892938411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181" y="5011625"/>
            <a:ext cx="774725" cy="645300"/>
          </a:xfrm>
          <a:prstGeom prst="rect">
            <a:avLst/>
          </a:prstGeom>
        </p:spPr>
      </p:pic>
      <p:pic>
        <p:nvPicPr>
          <p:cNvPr id="9" name="Picture 1">
            <a:extLst>
              <a:ext uri="{FF2B5EF4-FFF2-40B4-BE49-F238E27FC236}">
                <a16:creationId xmlns:a16="http://schemas.microsoft.com/office/drawing/2014/main" xmlns="" id="{505CA5DE-F5AB-0E4E-998C-951712FD65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7000" y="1307917"/>
            <a:ext cx="1350000" cy="1350000"/>
          </a:xfrm>
          <a:prstGeom prst="rect">
            <a:avLst/>
          </a:prstGeom>
        </p:spPr>
      </p:pic>
    </p:spTree>
    <p:extLst>
      <p:ext uri="{BB962C8B-B14F-4D97-AF65-F5344CB8AC3E}">
        <p14:creationId xmlns:p14="http://schemas.microsoft.com/office/powerpoint/2010/main" val="31999628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42F5F"/>
        </a:solidFill>
        <a:effectLst/>
      </p:bgPr>
    </p:bg>
    <p:spTree>
      <p:nvGrpSpPr>
        <p:cNvPr id="1" name=""/>
        <p:cNvGrpSpPr/>
        <p:nvPr/>
      </p:nvGrpSpPr>
      <p:grpSpPr>
        <a:xfrm>
          <a:off x="0" y="0"/>
          <a:ext cx="0" cy="0"/>
          <a:chOff x="0" y="0"/>
          <a:chExt cx="0" cy="0"/>
        </a:xfrm>
      </p:grpSpPr>
      <p:sp>
        <p:nvSpPr>
          <p:cNvPr id="6" name="Rectangle 5"/>
          <p:cNvSpPr/>
          <p:nvPr/>
        </p:nvSpPr>
        <p:spPr>
          <a:xfrm>
            <a:off x="1690220" y="3771397"/>
            <a:ext cx="7243296" cy="1985159"/>
          </a:xfrm>
          <a:prstGeom prst="rect">
            <a:avLst/>
          </a:prstGeom>
        </p:spPr>
        <p:txBody>
          <a:bodyPr wrap="square">
            <a:spAutoFit/>
          </a:bodyPr>
          <a:lstStyle/>
          <a:p>
            <a:pPr marL="257175" indent="-257175">
              <a:lnSpc>
                <a:spcPct val="150000"/>
              </a:lnSpc>
              <a:buFont typeface="Arial" panose="020B0604020202020204" pitchFamily="34" charset="0"/>
              <a:buChar char="•"/>
            </a:pPr>
            <a:r>
              <a:rPr lang="en-GB" dirty="0">
                <a:solidFill>
                  <a:prstClr val="white"/>
                </a:solidFill>
                <a:ea typeface="Calibri" charset="0"/>
                <a:cs typeface="Calibri" charset="0"/>
              </a:rPr>
              <a:t>Creative commons-licensing on the ‘open side’</a:t>
            </a:r>
          </a:p>
          <a:p>
            <a:pPr marL="257175" indent="-257175">
              <a:lnSpc>
                <a:spcPct val="150000"/>
              </a:lnSpc>
              <a:buFont typeface="Arial" panose="020B0604020202020204" pitchFamily="34" charset="0"/>
              <a:buChar char="•"/>
            </a:pPr>
            <a:r>
              <a:rPr lang="en-GB" dirty="0">
                <a:solidFill>
                  <a:prstClr val="white"/>
                </a:solidFill>
                <a:ea typeface="Calibri" charset="0"/>
                <a:cs typeface="Calibri" charset="0"/>
              </a:rPr>
              <a:t>Update electronic platforms and formats to allow TDM</a:t>
            </a:r>
          </a:p>
          <a:p>
            <a:pPr marL="257175" indent="-257175">
              <a:lnSpc>
                <a:spcPct val="150000"/>
              </a:lnSpc>
              <a:buFont typeface="Arial" panose="020B0604020202020204" pitchFamily="34" charset="0"/>
              <a:buChar char="•"/>
            </a:pPr>
            <a:r>
              <a:rPr lang="en-GB" dirty="0">
                <a:solidFill>
                  <a:prstClr val="white"/>
                </a:solidFill>
                <a:ea typeface="Calibri" charset="0"/>
                <a:cs typeface="Calibri" charset="0"/>
              </a:rPr>
              <a:t>No embargo times &amp; transformative agreements</a:t>
            </a:r>
          </a:p>
          <a:p>
            <a:pPr marL="257175" indent="-257175">
              <a:lnSpc>
                <a:spcPct val="150000"/>
              </a:lnSpc>
              <a:buFont typeface="Arial" panose="020B0604020202020204" pitchFamily="34" charset="0"/>
              <a:buChar char="•"/>
            </a:pPr>
            <a:r>
              <a:rPr lang="en-GB" dirty="0">
                <a:solidFill>
                  <a:prstClr val="white"/>
                </a:solidFill>
                <a:ea typeface="Calibri" charset="0"/>
                <a:cs typeface="Calibri" charset="0"/>
              </a:rPr>
              <a:t>Start </a:t>
            </a:r>
            <a:r>
              <a:rPr lang="en-GB" dirty="0" smtClean="0">
                <a:solidFill>
                  <a:prstClr val="white"/>
                </a:solidFill>
                <a:ea typeface="Calibri" charset="0"/>
                <a:cs typeface="Calibri" charset="0"/>
              </a:rPr>
              <a:t>2021, </a:t>
            </a:r>
            <a:r>
              <a:rPr lang="en-GB" dirty="0">
                <a:solidFill>
                  <a:prstClr val="white"/>
                </a:solidFill>
                <a:ea typeface="Calibri" charset="0"/>
                <a:cs typeface="Calibri" charset="0"/>
              </a:rPr>
              <a:t>evaluation of results </a:t>
            </a:r>
            <a:r>
              <a:rPr lang="en-GB" dirty="0" smtClean="0">
                <a:solidFill>
                  <a:prstClr val="white"/>
                </a:solidFill>
                <a:ea typeface="Calibri" charset="0"/>
                <a:cs typeface="Calibri" charset="0"/>
              </a:rPr>
              <a:t>2024</a:t>
            </a:r>
            <a:endParaRPr lang="en-GB" dirty="0">
              <a:solidFill>
                <a:prstClr val="white"/>
              </a:solidFill>
              <a:ea typeface="Calibri" charset="0"/>
              <a:cs typeface="Calibri" charset="0"/>
            </a:endParaRPr>
          </a:p>
          <a:p>
            <a:pPr algn="ctr"/>
            <a:endParaRPr lang="en-GB" sz="1500" dirty="0">
              <a:solidFill>
                <a:prstClr val="white"/>
              </a:solidFill>
              <a:latin typeface="Calibri Light" panose="020F0302020204030204"/>
              <a:ea typeface="Verdana" panose="020B0604030504040204" pitchFamily="34" charset="0"/>
              <a:cs typeface="Verdana" panose="020B0604030504040204" pitchFamily="34" charset="0"/>
            </a:endParaRPr>
          </a:p>
        </p:txBody>
      </p:sp>
      <p:sp>
        <p:nvSpPr>
          <p:cNvPr id="7" name="Rectangle 5"/>
          <p:cNvSpPr/>
          <p:nvPr/>
        </p:nvSpPr>
        <p:spPr>
          <a:xfrm>
            <a:off x="0" y="3057616"/>
            <a:ext cx="9144000" cy="461665"/>
          </a:xfrm>
          <a:prstGeom prst="rect">
            <a:avLst/>
          </a:prstGeom>
        </p:spPr>
        <p:txBody>
          <a:bodyPr wrap="square">
            <a:spAutoFit/>
          </a:bodyPr>
          <a:lstStyle/>
          <a:p>
            <a:pPr algn="ctr"/>
            <a:r>
              <a:rPr lang="en-GB" sz="2400" b="1" dirty="0">
                <a:solidFill>
                  <a:prstClr val="white"/>
                </a:solidFill>
                <a:latin typeface="Verdana" panose="020B0604030504040204" pitchFamily="34" charset="0"/>
                <a:ea typeface="Verdana" panose="020B0604030504040204" pitchFamily="34" charset="0"/>
                <a:cs typeface="Verdana" panose="020B0604030504040204" pitchFamily="34" charset="0"/>
              </a:rPr>
              <a:t>Goals for Plan S</a:t>
            </a:r>
          </a:p>
        </p:txBody>
      </p:sp>
      <p:pic>
        <p:nvPicPr>
          <p:cNvPr id="8" name="Bildobjekt 7">
            <a:extLst>
              <a:ext uri="{FF2B5EF4-FFF2-40B4-BE49-F238E27FC236}">
                <a16:creationId xmlns:a16="http://schemas.microsoft.com/office/drawing/2014/main" xmlns="" id="{EE1B4B13-7045-9E4D-812A-0892938411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181" y="5011625"/>
            <a:ext cx="774725" cy="645300"/>
          </a:xfrm>
          <a:prstGeom prst="rect">
            <a:avLst/>
          </a:prstGeom>
        </p:spPr>
      </p:pic>
      <p:pic>
        <p:nvPicPr>
          <p:cNvPr id="9" name="Picture 1">
            <a:extLst>
              <a:ext uri="{FF2B5EF4-FFF2-40B4-BE49-F238E27FC236}">
                <a16:creationId xmlns:a16="http://schemas.microsoft.com/office/drawing/2014/main" xmlns="" id="{89A58DD0-F25B-ED46-8124-8043FFDF13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7000" y="1443680"/>
            <a:ext cx="1350000" cy="1350000"/>
          </a:xfrm>
          <a:prstGeom prst="rect">
            <a:avLst/>
          </a:prstGeom>
        </p:spPr>
      </p:pic>
    </p:spTree>
    <p:extLst>
      <p:ext uri="{BB962C8B-B14F-4D97-AF65-F5344CB8AC3E}">
        <p14:creationId xmlns:p14="http://schemas.microsoft.com/office/powerpoint/2010/main" val="1326595569"/>
      </p:ext>
    </p:extLst>
  </p:cSld>
  <p:clrMapOvr>
    <a:masterClrMapping/>
  </p:clrMapOvr>
  <p:timing>
    <p:tnLst>
      <p:par>
        <p:cTn id="1" dur="indefinite" restart="never" nodeType="tmRoot"/>
      </p:par>
    </p:tnLst>
  </p:timing>
</p:sld>
</file>

<file path=ppt/theme/theme1.xml><?xml version="1.0" encoding="utf-8"?>
<a:theme xmlns:a="http://schemas.openxmlformats.org/drawingml/2006/main" name="SU 200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k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SU vit eld">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U Svensk.pptx" id="{5BF3A3CD-0EC2-4D0D-8064-0D5DBD638049}" vid="{C299AD0A-14A0-4339-9C09-E62E80802DAA}"/>
    </a:ext>
  </a:extLst>
</a:theme>
</file>

<file path=ppt/theme/theme11.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F5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F5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U Kron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k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U Olivkvi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k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livkvist">
  <a:themeElements>
    <a:clrScheme name="Olivkvi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livkvis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livkvi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livkvi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livkvi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livkvi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livkvi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livkvi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livkvi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livkvi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livkvi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livkvi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livkvi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livkvi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KB-tema Cayenne">
  <a:themeElements>
    <a:clrScheme name="Kungliga biblioteket">
      <a:dk1>
        <a:sysClr val="windowText" lastClr="000000"/>
      </a:dk1>
      <a:lt1>
        <a:sysClr val="window" lastClr="FFFFFF"/>
      </a:lt1>
      <a:dk2>
        <a:srgbClr val="004577"/>
      </a:dk2>
      <a:lt2>
        <a:srgbClr val="009EE0"/>
      </a:lt2>
      <a:accent1>
        <a:srgbClr val="701060"/>
      </a:accent1>
      <a:accent2>
        <a:srgbClr val="E2007A"/>
      </a:accent2>
      <a:accent3>
        <a:srgbClr val="14822C"/>
      </a:accent3>
      <a:accent4>
        <a:srgbClr val="B9CB00"/>
      </a:accent4>
      <a:accent5>
        <a:srgbClr val="C4390A"/>
      </a:accent5>
      <a:accent6>
        <a:srgbClr val="F29400"/>
      </a:accent6>
      <a:hlink>
        <a:srgbClr val="0563C1"/>
      </a:hlink>
      <a:folHlink>
        <a:srgbClr val="954F72"/>
      </a:folHlink>
    </a:clrScheme>
    <a:fontScheme name="Brödtex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ungliga biblioteket_180213_1300.potx" id="{3F693A7B-5BBC-7A44-B428-33FF5023EB52}" vid="{769DACC5-C66B-8941-A645-C1DF103FB9A4}"/>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F5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F5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F5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Blue backgroud">
  <a:themeElements>
    <a:clrScheme name="SU">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SU 2007</Template>
  <TotalTime>3692</TotalTime>
  <Words>2094</Words>
  <Application>Microsoft Office PowerPoint</Application>
  <PresentationFormat>Bildspel på skärmen (4:3)</PresentationFormat>
  <Paragraphs>357</Paragraphs>
  <Slides>29</Slides>
  <Notes>19</Notes>
  <HiddenSlides>0</HiddenSlides>
  <MMClips>0</MMClips>
  <ScaleCrop>false</ScaleCrop>
  <HeadingPairs>
    <vt:vector size="6" baseType="variant">
      <vt:variant>
        <vt:lpstr>Använt teckensnitt</vt:lpstr>
      </vt:variant>
      <vt:variant>
        <vt:i4>6</vt:i4>
      </vt:variant>
      <vt:variant>
        <vt:lpstr>Tema</vt:lpstr>
      </vt:variant>
      <vt:variant>
        <vt:i4>13</vt:i4>
      </vt:variant>
      <vt:variant>
        <vt:lpstr>Bildrubriker</vt:lpstr>
      </vt:variant>
      <vt:variant>
        <vt:i4>29</vt:i4>
      </vt:variant>
    </vt:vector>
  </HeadingPairs>
  <TitlesOfParts>
    <vt:vector size="48" baseType="lpstr">
      <vt:lpstr>Arial</vt:lpstr>
      <vt:lpstr>Calibri</vt:lpstr>
      <vt:lpstr>Calibri Light</vt:lpstr>
      <vt:lpstr>Georgia</vt:lpstr>
      <vt:lpstr>Verdana</vt:lpstr>
      <vt:lpstr>Wingdings</vt:lpstr>
      <vt:lpstr>SU 2007</vt:lpstr>
      <vt:lpstr>SU Krona</vt:lpstr>
      <vt:lpstr>SU Olivkvist</vt:lpstr>
      <vt:lpstr>2_Olivkvist</vt:lpstr>
      <vt:lpstr>KB-tema Cayenne</vt:lpstr>
      <vt:lpstr>Office Theme</vt:lpstr>
      <vt:lpstr>1_Office Theme</vt:lpstr>
      <vt:lpstr>2_Office Theme</vt:lpstr>
      <vt:lpstr>Blue backgroud</vt:lpstr>
      <vt:lpstr>SU vit eld</vt:lpstr>
      <vt:lpstr>3_Office Theme</vt:lpstr>
      <vt:lpstr>4_Office Theme</vt:lpstr>
      <vt:lpstr>5_Office Theme</vt:lpstr>
      <vt:lpstr>PowerPoint-presentation</vt:lpstr>
      <vt:lpstr>Open Science as a practise</vt:lpstr>
      <vt:lpstr>PowerPoint-presentation</vt:lpstr>
      <vt:lpstr>Influences Open Science</vt:lpstr>
      <vt:lpstr>Government Directive for Open Access</vt:lpstr>
      <vt:lpstr>Studies</vt:lpstr>
      <vt:lpstr>PowerPoint-presentation</vt:lpstr>
      <vt:lpstr>PowerPoint-presentation</vt:lpstr>
      <vt:lpstr>PowerPoint-presentation</vt:lpstr>
      <vt:lpstr>PowerPoint-presentation</vt:lpstr>
      <vt:lpstr>Bibsam Consortium</vt:lpstr>
      <vt:lpstr>Negotiating transformative deals </vt:lpstr>
      <vt:lpstr>Springer Nature Fully OA</vt:lpstr>
      <vt:lpstr>Deals Under Negotiations 2019</vt:lpstr>
      <vt:lpstr>Swedish Rectors’ Conference</vt:lpstr>
      <vt:lpstr>Swedish Rectors’ Conference</vt:lpstr>
      <vt:lpstr>Cancellation with Elsevier</vt:lpstr>
      <vt:lpstr>Feedback Form</vt:lpstr>
      <vt:lpstr>Positive Response from Researchers</vt:lpstr>
      <vt:lpstr>University Initiatives</vt:lpstr>
      <vt:lpstr>University Initiatives</vt:lpstr>
      <vt:lpstr>Lessons Learned so far…</vt:lpstr>
      <vt:lpstr>PowerPoint-presentation</vt:lpstr>
      <vt:lpstr>PowerPoint-presentation</vt:lpstr>
      <vt:lpstr>PowerPoint-presentation</vt:lpstr>
      <vt:lpstr>Negotiation Process 2019</vt:lpstr>
      <vt:lpstr>How can we fund the transition?</vt:lpstr>
      <vt:lpstr>Prioritisation in Policy Making</vt:lpstr>
      <vt:lpstr>Thank you! </vt:lpstr>
    </vt:vector>
  </TitlesOfParts>
  <Company>Stockholms universitetsbibliotek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Eva Dahlbäck</dc:creator>
  <cp:lastModifiedBy>Wilhelm Widmark</cp:lastModifiedBy>
  <cp:revision>133</cp:revision>
  <cp:lastPrinted>2012-10-12T13:37:20Z</cp:lastPrinted>
  <dcterms:created xsi:type="dcterms:W3CDTF">2012-04-02T12:23:27Z</dcterms:created>
  <dcterms:modified xsi:type="dcterms:W3CDTF">2019-10-27T07:45:01Z</dcterms:modified>
</cp:coreProperties>
</file>